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9" r:id="rId4"/>
    <p:sldId id="274" r:id="rId5"/>
    <p:sldId id="262" r:id="rId6"/>
    <p:sldId id="278" r:id="rId7"/>
    <p:sldId id="265" r:id="rId8"/>
    <p:sldId id="263" r:id="rId9"/>
    <p:sldId id="264" r:id="rId10"/>
    <p:sldId id="273" r:id="rId11"/>
    <p:sldId id="275" r:id="rId12"/>
    <p:sldId id="276" r:id="rId13"/>
    <p:sldId id="268" r:id="rId14"/>
    <p:sldId id="272" r:id="rId15"/>
    <p:sldId id="277" r:id="rId16"/>
  </p:sldIdLst>
  <p:sldSz cx="12192000" cy="6858000"/>
  <p:notesSz cx="6858000" cy="9144000"/>
  <p:defaultTextStyle>
    <a:lvl1pPr marL="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 Kurgyis" initials="KK" lastIdx="23" clrIdx="0">
    <p:extLst>
      <p:ext uri="{19B8F6BF-5375-455C-9EA6-DF929625EA0E}">
        <p15:presenceInfo xmlns:p15="http://schemas.microsoft.com/office/powerpoint/2012/main" userId="Kata Kurgyis" providerId="None"/>
      </p:ext>
    </p:extLst>
  </p:cmAuthor>
  <p:cmAuthor id="2" name="Katus" initials="K" lastIdx="1" clrIdx="1">
    <p:extLst>
      <p:ext uri="{19B8F6BF-5375-455C-9EA6-DF929625EA0E}">
        <p15:presenceInfo xmlns:p15="http://schemas.microsoft.com/office/powerpoint/2012/main" userId="Kat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955"/>
    <a:srgbClr val="00CC00"/>
    <a:srgbClr val="198181"/>
    <a:srgbClr val="4472C4"/>
    <a:srgbClr val="C3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350" autoAdjust="0"/>
  </p:normalViewPr>
  <p:slideViewPr>
    <p:cSldViewPr snapToGrid="0">
      <p:cViewPr varScale="1">
        <p:scale>
          <a:sx n="92" d="100"/>
          <a:sy n="92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Google%20Drive\PhD\Results\Coreflood\BuckleyLeveret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Google%20Drive\PhD\Results\Coreflood\BuckleyLeveret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Google%20Drive\PhD\Results\Coreflood\BuckleyLeverett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oogle%20Drive\PhD\Results\Coreflood\BuckleyLeveret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Katus\Google%20Drive\PhD\Results\Coreflood\BuckleyLeverett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Google%20Drive\PhD\Results\Coreflood\BuckleyLeverett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oogle%20Drive\PhD\Results\Coreflood\BuckleyLeveret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oogle%20Drive\PhD\Reports\Papers\BuckleyLeveret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Book1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Book1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us\Google%20Drive\PhD\Results\Coreflood\ChemistryResult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79588488938884"/>
          <c:y val="4.038422280548265E-2"/>
          <c:w val="0.76516606739024817"/>
          <c:h val="0.47984253389826753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BL_secEOR!$B$57</c:f>
              <c:strCache>
                <c:ptCount val="1"/>
                <c:pt idx="0">
                  <c:v>krw-HS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BL_secEOR!$B$59:$B$159</c:f>
              <c:numCache>
                <c:formatCode>0.0000</c:formatCode>
                <c:ptCount val="101"/>
                <c:pt idx="0">
                  <c:v>0</c:v>
                </c:pt>
                <c:pt idx="1">
                  <c:v>1.0000000000000014E-4</c:v>
                </c:pt>
                <c:pt idx="2">
                  <c:v>4.0000000000000056E-4</c:v>
                </c:pt>
                <c:pt idx="3">
                  <c:v>9.0000000000000138E-4</c:v>
                </c:pt>
                <c:pt idx="4">
                  <c:v>1.6000000000000022E-3</c:v>
                </c:pt>
                <c:pt idx="5">
                  <c:v>2.500000000000004E-3</c:v>
                </c:pt>
                <c:pt idx="6">
                  <c:v>3.6000000000000055E-3</c:v>
                </c:pt>
                <c:pt idx="7">
                  <c:v>4.9000000000000068E-3</c:v>
                </c:pt>
                <c:pt idx="8">
                  <c:v>6.400000000000009E-3</c:v>
                </c:pt>
                <c:pt idx="9">
                  <c:v>8.1000000000000117E-3</c:v>
                </c:pt>
                <c:pt idx="10">
                  <c:v>1.0000000000000016E-2</c:v>
                </c:pt>
                <c:pt idx="11">
                  <c:v>1.2100000000000019E-2</c:v>
                </c:pt>
                <c:pt idx="12">
                  <c:v>1.4400000000000022E-2</c:v>
                </c:pt>
                <c:pt idx="13">
                  <c:v>1.6900000000000023E-2</c:v>
                </c:pt>
                <c:pt idx="14">
                  <c:v>1.9600000000000027E-2</c:v>
                </c:pt>
                <c:pt idx="15">
                  <c:v>2.250000000000003E-2</c:v>
                </c:pt>
                <c:pt idx="16">
                  <c:v>2.5600000000000036E-2</c:v>
                </c:pt>
                <c:pt idx="17">
                  <c:v>2.890000000000004E-2</c:v>
                </c:pt>
                <c:pt idx="18">
                  <c:v>3.2400000000000047E-2</c:v>
                </c:pt>
                <c:pt idx="19">
                  <c:v>3.6100000000000056E-2</c:v>
                </c:pt>
                <c:pt idx="20">
                  <c:v>4.0000000000000063E-2</c:v>
                </c:pt>
                <c:pt idx="21">
                  <c:v>4.410000000000007E-2</c:v>
                </c:pt>
                <c:pt idx="22">
                  <c:v>4.8400000000000075E-2</c:v>
                </c:pt>
                <c:pt idx="23">
                  <c:v>5.2900000000000079E-2</c:v>
                </c:pt>
                <c:pt idx="24">
                  <c:v>5.7600000000000089E-2</c:v>
                </c:pt>
                <c:pt idx="25">
                  <c:v>6.2500000000000083E-2</c:v>
                </c:pt>
                <c:pt idx="26">
                  <c:v>6.7600000000000091E-2</c:v>
                </c:pt>
                <c:pt idx="27">
                  <c:v>7.2900000000000104E-2</c:v>
                </c:pt>
                <c:pt idx="28">
                  <c:v>7.8400000000000108E-2</c:v>
                </c:pt>
                <c:pt idx="29">
                  <c:v>8.4100000000000119E-2</c:v>
                </c:pt>
                <c:pt idx="30">
                  <c:v>9.0000000000000122E-2</c:v>
                </c:pt>
                <c:pt idx="31">
                  <c:v>9.610000000000013E-2</c:v>
                </c:pt>
                <c:pt idx="32">
                  <c:v>0.10240000000000014</c:v>
                </c:pt>
                <c:pt idx="33">
                  <c:v>0.10890000000000016</c:v>
                </c:pt>
                <c:pt idx="34">
                  <c:v>0.11560000000000016</c:v>
                </c:pt>
                <c:pt idx="35">
                  <c:v>0.12250000000000018</c:v>
                </c:pt>
                <c:pt idx="36">
                  <c:v>0.12960000000000019</c:v>
                </c:pt>
                <c:pt idx="37">
                  <c:v>0.13690000000000022</c:v>
                </c:pt>
                <c:pt idx="38">
                  <c:v>0.14440000000000022</c:v>
                </c:pt>
                <c:pt idx="39">
                  <c:v>0.15210000000000024</c:v>
                </c:pt>
                <c:pt idx="40">
                  <c:v>0.16000000000000025</c:v>
                </c:pt>
                <c:pt idx="41">
                  <c:v>0.16810000000000025</c:v>
                </c:pt>
                <c:pt idx="42">
                  <c:v>0.17640000000000028</c:v>
                </c:pt>
                <c:pt idx="43">
                  <c:v>0.18490000000000029</c:v>
                </c:pt>
                <c:pt idx="44">
                  <c:v>0.1936000000000003</c:v>
                </c:pt>
                <c:pt idx="45">
                  <c:v>0.20250000000000032</c:v>
                </c:pt>
                <c:pt idx="46">
                  <c:v>0.21160000000000032</c:v>
                </c:pt>
                <c:pt idx="47">
                  <c:v>0.22090000000000035</c:v>
                </c:pt>
                <c:pt idx="48">
                  <c:v>0.23040000000000035</c:v>
                </c:pt>
                <c:pt idx="49">
                  <c:v>0.24010000000000037</c:v>
                </c:pt>
                <c:pt idx="50">
                  <c:v>0.25000000000000022</c:v>
                </c:pt>
                <c:pt idx="51">
                  <c:v>0.26010000000000022</c:v>
                </c:pt>
                <c:pt idx="52">
                  <c:v>0.27040000000000025</c:v>
                </c:pt>
                <c:pt idx="53">
                  <c:v>0.28090000000000026</c:v>
                </c:pt>
                <c:pt idx="54">
                  <c:v>0.2916000000000003</c:v>
                </c:pt>
                <c:pt idx="55">
                  <c:v>0.30250000000000027</c:v>
                </c:pt>
                <c:pt idx="56">
                  <c:v>0.31360000000000032</c:v>
                </c:pt>
                <c:pt idx="57">
                  <c:v>0.3249000000000003</c:v>
                </c:pt>
                <c:pt idx="58">
                  <c:v>0.33640000000000037</c:v>
                </c:pt>
                <c:pt idx="59">
                  <c:v>0.34810000000000035</c:v>
                </c:pt>
                <c:pt idx="60">
                  <c:v>0.36000000000000038</c:v>
                </c:pt>
                <c:pt idx="61">
                  <c:v>0.37210000000000037</c:v>
                </c:pt>
                <c:pt idx="62">
                  <c:v>0.38440000000000041</c:v>
                </c:pt>
                <c:pt idx="63">
                  <c:v>0.39690000000000042</c:v>
                </c:pt>
                <c:pt idx="64">
                  <c:v>0.40960000000000046</c:v>
                </c:pt>
                <c:pt idx="65">
                  <c:v>0.42250000000000049</c:v>
                </c:pt>
                <c:pt idx="66">
                  <c:v>0.43560000000000049</c:v>
                </c:pt>
                <c:pt idx="67">
                  <c:v>0.44890000000000052</c:v>
                </c:pt>
                <c:pt idx="68">
                  <c:v>0.46240000000000053</c:v>
                </c:pt>
                <c:pt idx="69">
                  <c:v>0.47610000000000052</c:v>
                </c:pt>
                <c:pt idx="70">
                  <c:v>0.49000000000000055</c:v>
                </c:pt>
                <c:pt idx="71">
                  <c:v>0.50410000000000055</c:v>
                </c:pt>
                <c:pt idx="72">
                  <c:v>0.51840000000000064</c:v>
                </c:pt>
                <c:pt idx="73">
                  <c:v>0.5329000000000006</c:v>
                </c:pt>
                <c:pt idx="74">
                  <c:v>0.54760000000000064</c:v>
                </c:pt>
                <c:pt idx="75">
                  <c:v>0.56250000000000067</c:v>
                </c:pt>
                <c:pt idx="76">
                  <c:v>0.57760000000000067</c:v>
                </c:pt>
                <c:pt idx="77">
                  <c:v>0.59290000000000076</c:v>
                </c:pt>
                <c:pt idx="78">
                  <c:v>0.60840000000000072</c:v>
                </c:pt>
                <c:pt idx="79">
                  <c:v>0.62410000000000077</c:v>
                </c:pt>
                <c:pt idx="80">
                  <c:v>0.64000000000000079</c:v>
                </c:pt>
                <c:pt idx="81">
                  <c:v>0.65610000000000079</c:v>
                </c:pt>
                <c:pt idx="82">
                  <c:v>0.67240000000000077</c:v>
                </c:pt>
                <c:pt idx="83">
                  <c:v>0.68890000000000085</c:v>
                </c:pt>
                <c:pt idx="84">
                  <c:v>0.70560000000000112</c:v>
                </c:pt>
                <c:pt idx="85">
                  <c:v>0.72250000000000114</c:v>
                </c:pt>
                <c:pt idx="86">
                  <c:v>0.73960000000000115</c:v>
                </c:pt>
                <c:pt idx="87">
                  <c:v>0.75690000000000113</c:v>
                </c:pt>
                <c:pt idx="88">
                  <c:v>0.7744000000000012</c:v>
                </c:pt>
                <c:pt idx="89">
                  <c:v>0.79210000000000125</c:v>
                </c:pt>
                <c:pt idx="90">
                  <c:v>0.81000000000000127</c:v>
                </c:pt>
                <c:pt idx="91">
                  <c:v>0.82810000000000128</c:v>
                </c:pt>
                <c:pt idx="92">
                  <c:v>0.84640000000000126</c:v>
                </c:pt>
                <c:pt idx="93">
                  <c:v>0.86490000000000133</c:v>
                </c:pt>
                <c:pt idx="94">
                  <c:v>0.88360000000000138</c:v>
                </c:pt>
                <c:pt idx="95">
                  <c:v>0.90250000000000141</c:v>
                </c:pt>
                <c:pt idx="96">
                  <c:v>0.92160000000000142</c:v>
                </c:pt>
                <c:pt idx="97">
                  <c:v>0.9409000000000014</c:v>
                </c:pt>
                <c:pt idx="98">
                  <c:v>0.96040000000000147</c:v>
                </c:pt>
                <c:pt idx="99">
                  <c:v>0.98010000000000153</c:v>
                </c:pt>
                <c:pt idx="100">
                  <c:v>1.0000000000000013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6D6-4BF4-A2F2-47926C7753BC}"/>
            </c:ext>
          </c:extLst>
        </c:ser>
        <c:ser>
          <c:idx val="1"/>
          <c:order val="1"/>
          <c:tx>
            <c:strRef>
              <c:f>BL_secEOR!$C$57</c:f>
              <c:strCache>
                <c:ptCount val="1"/>
                <c:pt idx="0">
                  <c:v>kro-HS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BL_secEOR!$C$59:$C$159</c:f>
              <c:numCache>
                <c:formatCode>0.0000</c:formatCode>
                <c:ptCount val="101"/>
                <c:pt idx="0">
                  <c:v>0.5</c:v>
                </c:pt>
                <c:pt idx="1">
                  <c:v>0.49004999999999999</c:v>
                </c:pt>
                <c:pt idx="2">
                  <c:v>0.48019999999999996</c:v>
                </c:pt>
                <c:pt idx="3">
                  <c:v>0.47044999999999998</c:v>
                </c:pt>
                <c:pt idx="4">
                  <c:v>0.46079999999999999</c:v>
                </c:pt>
                <c:pt idx="5">
                  <c:v>0.45124999999999998</c:v>
                </c:pt>
                <c:pt idx="6">
                  <c:v>0.44179999999999997</c:v>
                </c:pt>
                <c:pt idx="7">
                  <c:v>0.43244999999999995</c:v>
                </c:pt>
                <c:pt idx="8">
                  <c:v>0.42319999999999991</c:v>
                </c:pt>
                <c:pt idx="9">
                  <c:v>0.41404999999999992</c:v>
                </c:pt>
                <c:pt idx="10">
                  <c:v>0.40499999999999992</c:v>
                </c:pt>
                <c:pt idx="11">
                  <c:v>0.3960499999999999</c:v>
                </c:pt>
                <c:pt idx="12">
                  <c:v>0.38719999999999993</c:v>
                </c:pt>
                <c:pt idx="13">
                  <c:v>0.3784499999999999</c:v>
                </c:pt>
                <c:pt idx="14">
                  <c:v>0.36979999999999991</c:v>
                </c:pt>
                <c:pt idx="15">
                  <c:v>0.3612499999999999</c:v>
                </c:pt>
                <c:pt idx="16">
                  <c:v>0.35279999999999989</c:v>
                </c:pt>
                <c:pt idx="17">
                  <c:v>0.34444999999999976</c:v>
                </c:pt>
                <c:pt idx="18">
                  <c:v>0.33619999999999978</c:v>
                </c:pt>
                <c:pt idx="19">
                  <c:v>0.32804999999999979</c:v>
                </c:pt>
                <c:pt idx="20">
                  <c:v>0.31999999999999978</c:v>
                </c:pt>
                <c:pt idx="21">
                  <c:v>0.31204999999999977</c:v>
                </c:pt>
                <c:pt idx="22">
                  <c:v>0.30419999999999975</c:v>
                </c:pt>
                <c:pt idx="23">
                  <c:v>0.29644999999999977</c:v>
                </c:pt>
                <c:pt idx="24">
                  <c:v>0.28879999999999978</c:v>
                </c:pt>
                <c:pt idx="25">
                  <c:v>0.28124999999999983</c:v>
                </c:pt>
                <c:pt idx="26">
                  <c:v>0.27379999999999982</c:v>
                </c:pt>
                <c:pt idx="27">
                  <c:v>0.2664499999999998</c:v>
                </c:pt>
                <c:pt idx="28">
                  <c:v>0.25919999999999982</c:v>
                </c:pt>
                <c:pt idx="29">
                  <c:v>0.25204999999999983</c:v>
                </c:pt>
                <c:pt idx="30">
                  <c:v>0.2449999999999998</c:v>
                </c:pt>
                <c:pt idx="31">
                  <c:v>0.23804999999999982</c:v>
                </c:pt>
                <c:pt idx="32">
                  <c:v>0.23119999999999979</c:v>
                </c:pt>
                <c:pt idx="33">
                  <c:v>0.22444999999999982</c:v>
                </c:pt>
                <c:pt idx="34">
                  <c:v>0.2177999999999998</c:v>
                </c:pt>
                <c:pt idx="35">
                  <c:v>0.2112499999999998</c:v>
                </c:pt>
                <c:pt idx="36">
                  <c:v>0.20479999999999979</c:v>
                </c:pt>
                <c:pt idx="37">
                  <c:v>0.19844999999999979</c:v>
                </c:pt>
                <c:pt idx="38">
                  <c:v>0.19219999999999979</c:v>
                </c:pt>
                <c:pt idx="39">
                  <c:v>0.1860499999999998</c:v>
                </c:pt>
                <c:pt idx="40">
                  <c:v>0.1799999999999998</c:v>
                </c:pt>
                <c:pt idx="41">
                  <c:v>0.17404999999999979</c:v>
                </c:pt>
                <c:pt idx="42">
                  <c:v>0.16819999999999979</c:v>
                </c:pt>
                <c:pt idx="43">
                  <c:v>0.16244999999999979</c:v>
                </c:pt>
                <c:pt idx="44">
                  <c:v>0.15679999999999977</c:v>
                </c:pt>
                <c:pt idx="45">
                  <c:v>0.15124999999999977</c:v>
                </c:pt>
                <c:pt idx="46">
                  <c:v>0.14579999999999979</c:v>
                </c:pt>
                <c:pt idx="47">
                  <c:v>0.14044999999999977</c:v>
                </c:pt>
                <c:pt idx="48">
                  <c:v>0.13519999999999976</c:v>
                </c:pt>
                <c:pt idx="49">
                  <c:v>0.13004999999999978</c:v>
                </c:pt>
                <c:pt idx="50">
                  <c:v>0.12499999999999978</c:v>
                </c:pt>
                <c:pt idx="51">
                  <c:v>0.12004999999999978</c:v>
                </c:pt>
                <c:pt idx="52">
                  <c:v>0.11519999999999977</c:v>
                </c:pt>
                <c:pt idx="53">
                  <c:v>0.11044999999999978</c:v>
                </c:pt>
                <c:pt idx="54">
                  <c:v>0.10579999999999978</c:v>
                </c:pt>
                <c:pt idx="55">
                  <c:v>0.10124999999999978</c:v>
                </c:pt>
                <c:pt idx="56">
                  <c:v>9.6799999999999775E-2</c:v>
                </c:pt>
                <c:pt idx="57">
                  <c:v>9.2449999999999782E-2</c:v>
                </c:pt>
                <c:pt idx="58">
                  <c:v>8.8199999999999779E-2</c:v>
                </c:pt>
                <c:pt idx="59">
                  <c:v>8.4049999999999792E-2</c:v>
                </c:pt>
                <c:pt idx="60">
                  <c:v>7.9999999999999793E-2</c:v>
                </c:pt>
                <c:pt idx="61">
                  <c:v>7.6049999999999784E-2</c:v>
                </c:pt>
                <c:pt idx="62">
                  <c:v>7.2199999999999792E-2</c:v>
                </c:pt>
                <c:pt idx="63">
                  <c:v>6.8449999999999789E-2</c:v>
                </c:pt>
                <c:pt idx="64">
                  <c:v>6.4799999999999802E-2</c:v>
                </c:pt>
                <c:pt idx="65">
                  <c:v>6.1249999999999798E-2</c:v>
                </c:pt>
                <c:pt idx="66">
                  <c:v>5.7799999999999803E-2</c:v>
                </c:pt>
                <c:pt idx="67">
                  <c:v>5.4449999999999804E-2</c:v>
                </c:pt>
                <c:pt idx="68">
                  <c:v>5.1199999999999808E-2</c:v>
                </c:pt>
                <c:pt idx="69">
                  <c:v>4.8049999999999808E-2</c:v>
                </c:pt>
                <c:pt idx="70">
                  <c:v>4.4999999999999811E-2</c:v>
                </c:pt>
                <c:pt idx="71">
                  <c:v>4.2049999999999817E-2</c:v>
                </c:pt>
                <c:pt idx="72">
                  <c:v>3.9199999999999818E-2</c:v>
                </c:pt>
                <c:pt idx="73">
                  <c:v>3.6449999999999823E-2</c:v>
                </c:pt>
                <c:pt idx="74">
                  <c:v>3.379999999999983E-2</c:v>
                </c:pt>
                <c:pt idx="75">
                  <c:v>3.124999999999984E-2</c:v>
                </c:pt>
                <c:pt idx="76">
                  <c:v>2.8799999999999843E-2</c:v>
                </c:pt>
                <c:pt idx="77">
                  <c:v>2.6449999999999849E-2</c:v>
                </c:pt>
                <c:pt idx="78">
                  <c:v>2.4199999999999854E-2</c:v>
                </c:pt>
                <c:pt idx="79">
                  <c:v>2.2049999999999858E-2</c:v>
                </c:pt>
                <c:pt idx="80">
                  <c:v>1.9999999999999865E-2</c:v>
                </c:pt>
                <c:pt idx="81">
                  <c:v>1.8049999999999868E-2</c:v>
                </c:pt>
                <c:pt idx="82">
                  <c:v>1.6199999999999874E-2</c:v>
                </c:pt>
                <c:pt idx="83">
                  <c:v>1.444999999999988E-2</c:v>
                </c:pt>
                <c:pt idx="84">
                  <c:v>1.2799999999999884E-2</c:v>
                </c:pt>
                <c:pt idx="85">
                  <c:v>1.124999999999989E-2</c:v>
                </c:pt>
                <c:pt idx="86">
                  <c:v>9.7999999999998973E-3</c:v>
                </c:pt>
                <c:pt idx="87">
                  <c:v>8.4499999999999038E-3</c:v>
                </c:pt>
                <c:pt idx="88">
                  <c:v>7.1999999999999113E-3</c:v>
                </c:pt>
                <c:pt idx="89">
                  <c:v>6.0499999999999174E-3</c:v>
                </c:pt>
                <c:pt idx="90">
                  <c:v>4.9999999999999246E-3</c:v>
                </c:pt>
                <c:pt idx="91">
                  <c:v>4.0499999999999313E-3</c:v>
                </c:pt>
                <c:pt idx="92">
                  <c:v>3.1999999999999381E-3</c:v>
                </c:pt>
                <c:pt idx="93">
                  <c:v>2.4499999999999453E-3</c:v>
                </c:pt>
                <c:pt idx="94">
                  <c:v>1.7999999999999529E-3</c:v>
                </c:pt>
                <c:pt idx="95">
                  <c:v>1.2499999999999603E-3</c:v>
                </c:pt>
                <c:pt idx="96">
                  <c:v>7.9999999999996784E-4</c:v>
                </c:pt>
                <c:pt idx="97">
                  <c:v>4.499999999999757E-4</c:v>
                </c:pt>
                <c:pt idx="98">
                  <c:v>1.9999999999998364E-4</c:v>
                </c:pt>
                <c:pt idx="99">
                  <c:v>4.9999999999991742E-5</c:v>
                </c:pt>
                <c:pt idx="100">
                  <c:v>3.4666738998970237E-31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6D6-4BF4-A2F2-47926C7753BC}"/>
            </c:ext>
          </c:extLst>
        </c:ser>
        <c:ser>
          <c:idx val="2"/>
          <c:order val="2"/>
          <c:tx>
            <c:strRef>
              <c:f>BL_secEOR!$F$57</c:f>
              <c:strCache>
                <c:ptCount val="1"/>
                <c:pt idx="0">
                  <c:v>krw-LS</c:v>
                </c:pt>
              </c:strCache>
            </c:strRef>
          </c:tx>
          <c:spPr>
            <a:ln w="19050">
              <a:solidFill>
                <a:srgbClr val="00CC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BL_secEOR!$F$59:$F$159</c:f>
              <c:numCache>
                <c:formatCode>0.0000</c:formatCode>
                <c:ptCount val="101"/>
                <c:pt idx="0">
                  <c:v>0</c:v>
                </c:pt>
                <c:pt idx="1">
                  <c:v>5.000000000000007E-5</c:v>
                </c:pt>
                <c:pt idx="2">
                  <c:v>2.0000000000000028E-4</c:v>
                </c:pt>
                <c:pt idx="3">
                  <c:v>4.5000000000000069E-4</c:v>
                </c:pt>
                <c:pt idx="4">
                  <c:v>8.0000000000000112E-4</c:v>
                </c:pt>
                <c:pt idx="5">
                  <c:v>1.250000000000002E-3</c:v>
                </c:pt>
                <c:pt idx="6">
                  <c:v>1.8000000000000028E-3</c:v>
                </c:pt>
                <c:pt idx="7">
                  <c:v>2.4500000000000034E-3</c:v>
                </c:pt>
                <c:pt idx="8">
                  <c:v>3.2000000000000045E-3</c:v>
                </c:pt>
                <c:pt idx="9">
                  <c:v>4.0500000000000059E-3</c:v>
                </c:pt>
                <c:pt idx="10">
                  <c:v>5.0000000000000079E-3</c:v>
                </c:pt>
                <c:pt idx="11">
                  <c:v>6.0500000000000094E-3</c:v>
                </c:pt>
                <c:pt idx="12">
                  <c:v>7.2000000000000111E-3</c:v>
                </c:pt>
                <c:pt idx="13">
                  <c:v>8.4500000000000113E-3</c:v>
                </c:pt>
                <c:pt idx="14">
                  <c:v>9.8000000000000136E-3</c:v>
                </c:pt>
                <c:pt idx="15">
                  <c:v>1.1250000000000015E-2</c:v>
                </c:pt>
                <c:pt idx="16">
                  <c:v>1.2800000000000018E-2</c:v>
                </c:pt>
                <c:pt idx="17">
                  <c:v>1.445000000000002E-2</c:v>
                </c:pt>
                <c:pt idx="18">
                  <c:v>1.6200000000000023E-2</c:v>
                </c:pt>
                <c:pt idx="19">
                  <c:v>1.8050000000000028E-2</c:v>
                </c:pt>
                <c:pt idx="20">
                  <c:v>2.0000000000000032E-2</c:v>
                </c:pt>
                <c:pt idx="21">
                  <c:v>2.2050000000000035E-2</c:v>
                </c:pt>
                <c:pt idx="22">
                  <c:v>2.4200000000000037E-2</c:v>
                </c:pt>
                <c:pt idx="23">
                  <c:v>2.6450000000000039E-2</c:v>
                </c:pt>
                <c:pt idx="24">
                  <c:v>2.8800000000000044E-2</c:v>
                </c:pt>
                <c:pt idx="25">
                  <c:v>3.1250000000000042E-2</c:v>
                </c:pt>
                <c:pt idx="26">
                  <c:v>3.3800000000000045E-2</c:v>
                </c:pt>
                <c:pt idx="27">
                  <c:v>3.6450000000000052E-2</c:v>
                </c:pt>
                <c:pt idx="28">
                  <c:v>3.9200000000000054E-2</c:v>
                </c:pt>
                <c:pt idx="29">
                  <c:v>4.205000000000006E-2</c:v>
                </c:pt>
                <c:pt idx="30">
                  <c:v>4.5000000000000061E-2</c:v>
                </c:pt>
                <c:pt idx="31">
                  <c:v>4.8050000000000065E-2</c:v>
                </c:pt>
                <c:pt idx="32">
                  <c:v>5.1200000000000072E-2</c:v>
                </c:pt>
                <c:pt idx="33">
                  <c:v>5.4450000000000082E-2</c:v>
                </c:pt>
                <c:pt idx="34">
                  <c:v>5.780000000000008E-2</c:v>
                </c:pt>
                <c:pt idx="35">
                  <c:v>6.1250000000000089E-2</c:v>
                </c:pt>
                <c:pt idx="36">
                  <c:v>6.4800000000000094E-2</c:v>
                </c:pt>
                <c:pt idx="37">
                  <c:v>6.8450000000000108E-2</c:v>
                </c:pt>
                <c:pt idx="38">
                  <c:v>7.2200000000000111E-2</c:v>
                </c:pt>
                <c:pt idx="39">
                  <c:v>7.6050000000000118E-2</c:v>
                </c:pt>
                <c:pt idx="40">
                  <c:v>8.0000000000000127E-2</c:v>
                </c:pt>
                <c:pt idx="41">
                  <c:v>8.4050000000000125E-2</c:v>
                </c:pt>
                <c:pt idx="42">
                  <c:v>8.8200000000000139E-2</c:v>
                </c:pt>
                <c:pt idx="43">
                  <c:v>9.2450000000000143E-2</c:v>
                </c:pt>
                <c:pt idx="44">
                  <c:v>9.680000000000015E-2</c:v>
                </c:pt>
                <c:pt idx="45">
                  <c:v>0.10125000000000016</c:v>
                </c:pt>
                <c:pt idx="46">
                  <c:v>0.10580000000000016</c:v>
                </c:pt>
                <c:pt idx="47">
                  <c:v>0.11045000000000017</c:v>
                </c:pt>
                <c:pt idx="48">
                  <c:v>0.11520000000000018</c:v>
                </c:pt>
                <c:pt idx="49">
                  <c:v>0.12005000000000018</c:v>
                </c:pt>
                <c:pt idx="50">
                  <c:v>0.12500000000000011</c:v>
                </c:pt>
                <c:pt idx="51">
                  <c:v>0.13005000000000011</c:v>
                </c:pt>
                <c:pt idx="52">
                  <c:v>0.13520000000000013</c:v>
                </c:pt>
                <c:pt idx="53">
                  <c:v>0.14045000000000013</c:v>
                </c:pt>
                <c:pt idx="54">
                  <c:v>0.14580000000000015</c:v>
                </c:pt>
                <c:pt idx="55">
                  <c:v>0.15125000000000013</c:v>
                </c:pt>
                <c:pt idx="56">
                  <c:v>0.15680000000000016</c:v>
                </c:pt>
                <c:pt idx="57">
                  <c:v>0.16245000000000015</c:v>
                </c:pt>
                <c:pt idx="58">
                  <c:v>0.16820000000000018</c:v>
                </c:pt>
                <c:pt idx="59">
                  <c:v>0.17405000000000018</c:v>
                </c:pt>
                <c:pt idx="60">
                  <c:v>0.18000000000000019</c:v>
                </c:pt>
                <c:pt idx="61">
                  <c:v>0.18605000000000019</c:v>
                </c:pt>
                <c:pt idx="62">
                  <c:v>0.1922000000000002</c:v>
                </c:pt>
                <c:pt idx="63">
                  <c:v>0.19845000000000021</c:v>
                </c:pt>
                <c:pt idx="64">
                  <c:v>0.20480000000000023</c:v>
                </c:pt>
                <c:pt idx="65">
                  <c:v>0.21125000000000024</c:v>
                </c:pt>
                <c:pt idx="66">
                  <c:v>0.21780000000000024</c:v>
                </c:pt>
                <c:pt idx="67">
                  <c:v>0.22445000000000026</c:v>
                </c:pt>
                <c:pt idx="68">
                  <c:v>0.23120000000000027</c:v>
                </c:pt>
                <c:pt idx="69">
                  <c:v>0.23805000000000026</c:v>
                </c:pt>
                <c:pt idx="70">
                  <c:v>0.24500000000000027</c:v>
                </c:pt>
                <c:pt idx="71">
                  <c:v>0.25205000000000027</c:v>
                </c:pt>
                <c:pt idx="72">
                  <c:v>0.25920000000000032</c:v>
                </c:pt>
                <c:pt idx="73">
                  <c:v>0.2664500000000003</c:v>
                </c:pt>
                <c:pt idx="74">
                  <c:v>0.27380000000000032</c:v>
                </c:pt>
                <c:pt idx="75">
                  <c:v>0.28125000000000033</c:v>
                </c:pt>
                <c:pt idx="76">
                  <c:v>0.28880000000000033</c:v>
                </c:pt>
                <c:pt idx="77">
                  <c:v>0.29645000000000038</c:v>
                </c:pt>
                <c:pt idx="78">
                  <c:v>0.30420000000000036</c:v>
                </c:pt>
                <c:pt idx="79">
                  <c:v>0.31205000000000038</c:v>
                </c:pt>
                <c:pt idx="80">
                  <c:v>0.3200000000000004</c:v>
                </c:pt>
                <c:pt idx="81">
                  <c:v>0.3280500000000004</c:v>
                </c:pt>
                <c:pt idx="82">
                  <c:v>0.33620000000000039</c:v>
                </c:pt>
                <c:pt idx="83">
                  <c:v>0.34445000000000042</c:v>
                </c:pt>
                <c:pt idx="84">
                  <c:v>0.35280000000000056</c:v>
                </c:pt>
                <c:pt idx="85">
                  <c:v>0.36125000000000057</c:v>
                </c:pt>
                <c:pt idx="86">
                  <c:v>0.36980000000000057</c:v>
                </c:pt>
                <c:pt idx="87">
                  <c:v>0.37845000000000056</c:v>
                </c:pt>
                <c:pt idx="88">
                  <c:v>0.3872000000000006</c:v>
                </c:pt>
                <c:pt idx="89">
                  <c:v>0.39605000000000062</c:v>
                </c:pt>
                <c:pt idx="90">
                  <c:v>0.40500000000000064</c:v>
                </c:pt>
                <c:pt idx="91">
                  <c:v>0.41405000000000064</c:v>
                </c:pt>
                <c:pt idx="92">
                  <c:v>0.42320000000000063</c:v>
                </c:pt>
                <c:pt idx="93">
                  <c:v>0.43245000000000067</c:v>
                </c:pt>
                <c:pt idx="94">
                  <c:v>0.44180000000000069</c:v>
                </c:pt>
                <c:pt idx="95">
                  <c:v>0.45125000000000071</c:v>
                </c:pt>
                <c:pt idx="96">
                  <c:v>0.46080000000000071</c:v>
                </c:pt>
                <c:pt idx="97">
                  <c:v>0.4704500000000007</c:v>
                </c:pt>
                <c:pt idx="98">
                  <c:v>0.48020000000000074</c:v>
                </c:pt>
                <c:pt idx="99">
                  <c:v>0.49005000000000076</c:v>
                </c:pt>
                <c:pt idx="100">
                  <c:v>0.50000000000000067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6D6-4BF4-A2F2-47926C7753BC}"/>
            </c:ext>
          </c:extLst>
        </c:ser>
        <c:ser>
          <c:idx val="3"/>
          <c:order val="3"/>
          <c:tx>
            <c:strRef>
              <c:f>BL_secEOR!$G$57</c:f>
              <c:strCache>
                <c:ptCount val="1"/>
                <c:pt idx="0">
                  <c:v>kro-LS</c:v>
                </c:pt>
              </c:strCache>
            </c:strRef>
          </c:tx>
          <c:spPr>
            <a:ln w="19050">
              <a:solidFill>
                <a:srgbClr val="00CC00"/>
              </a:solidFill>
              <a:prstDash val="solid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BL_secEOR!$G$59:$G$159</c:f>
              <c:numCache>
                <c:formatCode>0.0000</c:formatCode>
                <c:ptCount val="101"/>
                <c:pt idx="0">
                  <c:v>1</c:v>
                </c:pt>
                <c:pt idx="1">
                  <c:v>0.98009999999999997</c:v>
                </c:pt>
                <c:pt idx="2">
                  <c:v>0.96039999999999992</c:v>
                </c:pt>
                <c:pt idx="3">
                  <c:v>0.94089999999999996</c:v>
                </c:pt>
                <c:pt idx="4">
                  <c:v>0.92159999999999997</c:v>
                </c:pt>
                <c:pt idx="5">
                  <c:v>0.90249999999999997</c:v>
                </c:pt>
                <c:pt idx="6">
                  <c:v>0.88359999999999994</c:v>
                </c:pt>
                <c:pt idx="7">
                  <c:v>0.86489999999999989</c:v>
                </c:pt>
                <c:pt idx="8">
                  <c:v>0.84639999999999982</c:v>
                </c:pt>
                <c:pt idx="9">
                  <c:v>0.82809999999999984</c:v>
                </c:pt>
                <c:pt idx="10">
                  <c:v>0.80999999999999983</c:v>
                </c:pt>
                <c:pt idx="11">
                  <c:v>0.7920999999999998</c:v>
                </c:pt>
                <c:pt idx="12">
                  <c:v>0.77439999999999987</c:v>
                </c:pt>
                <c:pt idx="13">
                  <c:v>0.7568999999999998</c:v>
                </c:pt>
                <c:pt idx="14">
                  <c:v>0.73959999999999981</c:v>
                </c:pt>
                <c:pt idx="15">
                  <c:v>0.72249999999999981</c:v>
                </c:pt>
                <c:pt idx="16">
                  <c:v>0.70559999999999978</c:v>
                </c:pt>
                <c:pt idx="17">
                  <c:v>0.68889999999999951</c:v>
                </c:pt>
                <c:pt idx="18">
                  <c:v>0.67239999999999955</c:v>
                </c:pt>
                <c:pt idx="19">
                  <c:v>0.65609999999999957</c:v>
                </c:pt>
                <c:pt idx="20">
                  <c:v>0.63999999999999957</c:v>
                </c:pt>
                <c:pt idx="21">
                  <c:v>0.62409999999999954</c:v>
                </c:pt>
                <c:pt idx="22">
                  <c:v>0.6083999999999995</c:v>
                </c:pt>
                <c:pt idx="23">
                  <c:v>0.59289999999999954</c:v>
                </c:pt>
                <c:pt idx="24">
                  <c:v>0.57759999999999956</c:v>
                </c:pt>
                <c:pt idx="25">
                  <c:v>0.56249999999999967</c:v>
                </c:pt>
                <c:pt idx="26">
                  <c:v>0.54759999999999964</c:v>
                </c:pt>
                <c:pt idx="27">
                  <c:v>0.5328999999999996</c:v>
                </c:pt>
                <c:pt idx="28">
                  <c:v>0.51839999999999964</c:v>
                </c:pt>
                <c:pt idx="29">
                  <c:v>0.50409999999999966</c:v>
                </c:pt>
                <c:pt idx="30">
                  <c:v>0.4899999999999996</c:v>
                </c:pt>
                <c:pt idx="31">
                  <c:v>0.47609999999999963</c:v>
                </c:pt>
                <c:pt idx="32">
                  <c:v>0.46239999999999959</c:v>
                </c:pt>
                <c:pt idx="33">
                  <c:v>0.44889999999999963</c:v>
                </c:pt>
                <c:pt idx="34">
                  <c:v>0.4355999999999996</c:v>
                </c:pt>
                <c:pt idx="35">
                  <c:v>0.4224999999999996</c:v>
                </c:pt>
                <c:pt idx="36">
                  <c:v>0.40959999999999958</c:v>
                </c:pt>
                <c:pt idx="37">
                  <c:v>0.39689999999999959</c:v>
                </c:pt>
                <c:pt idx="38">
                  <c:v>0.38439999999999958</c:v>
                </c:pt>
                <c:pt idx="39">
                  <c:v>0.3720999999999996</c:v>
                </c:pt>
                <c:pt idx="40">
                  <c:v>0.3599999999999996</c:v>
                </c:pt>
                <c:pt idx="41">
                  <c:v>0.34809999999999958</c:v>
                </c:pt>
                <c:pt idx="42">
                  <c:v>0.33639999999999959</c:v>
                </c:pt>
                <c:pt idx="43">
                  <c:v>0.32489999999999958</c:v>
                </c:pt>
                <c:pt idx="44">
                  <c:v>0.31359999999999955</c:v>
                </c:pt>
                <c:pt idx="45">
                  <c:v>0.30249999999999955</c:v>
                </c:pt>
                <c:pt idx="46">
                  <c:v>0.29159999999999958</c:v>
                </c:pt>
                <c:pt idx="47">
                  <c:v>0.28089999999999954</c:v>
                </c:pt>
                <c:pt idx="48">
                  <c:v>0.27039999999999953</c:v>
                </c:pt>
                <c:pt idx="49">
                  <c:v>0.26009999999999955</c:v>
                </c:pt>
                <c:pt idx="50">
                  <c:v>0.24999999999999956</c:v>
                </c:pt>
                <c:pt idx="51">
                  <c:v>0.24009999999999956</c:v>
                </c:pt>
                <c:pt idx="52">
                  <c:v>0.23039999999999955</c:v>
                </c:pt>
                <c:pt idx="53">
                  <c:v>0.22089999999999957</c:v>
                </c:pt>
                <c:pt idx="54">
                  <c:v>0.21159999999999957</c:v>
                </c:pt>
                <c:pt idx="55">
                  <c:v>0.20249999999999957</c:v>
                </c:pt>
                <c:pt idx="56">
                  <c:v>0.19359999999999955</c:v>
                </c:pt>
                <c:pt idx="57">
                  <c:v>0.18489999999999956</c:v>
                </c:pt>
                <c:pt idx="58">
                  <c:v>0.17639999999999956</c:v>
                </c:pt>
                <c:pt idx="59">
                  <c:v>0.16809999999999958</c:v>
                </c:pt>
                <c:pt idx="60">
                  <c:v>0.15999999999999959</c:v>
                </c:pt>
                <c:pt idx="61">
                  <c:v>0.15209999999999957</c:v>
                </c:pt>
                <c:pt idx="62">
                  <c:v>0.14439999999999958</c:v>
                </c:pt>
                <c:pt idx="63">
                  <c:v>0.13689999999999958</c:v>
                </c:pt>
                <c:pt idx="64">
                  <c:v>0.1295999999999996</c:v>
                </c:pt>
                <c:pt idx="65">
                  <c:v>0.1224999999999996</c:v>
                </c:pt>
                <c:pt idx="66">
                  <c:v>0.11559999999999961</c:v>
                </c:pt>
                <c:pt idx="67">
                  <c:v>0.10889999999999961</c:v>
                </c:pt>
                <c:pt idx="68">
                  <c:v>0.10239999999999962</c:v>
                </c:pt>
                <c:pt idx="69">
                  <c:v>9.6099999999999616E-2</c:v>
                </c:pt>
                <c:pt idx="70">
                  <c:v>8.9999999999999622E-2</c:v>
                </c:pt>
                <c:pt idx="71">
                  <c:v>8.4099999999999633E-2</c:v>
                </c:pt>
                <c:pt idx="72">
                  <c:v>7.8399999999999637E-2</c:v>
                </c:pt>
                <c:pt idx="73">
                  <c:v>7.2899999999999646E-2</c:v>
                </c:pt>
                <c:pt idx="74">
                  <c:v>6.759999999999966E-2</c:v>
                </c:pt>
                <c:pt idx="75">
                  <c:v>6.2499999999999681E-2</c:v>
                </c:pt>
                <c:pt idx="76">
                  <c:v>5.7599999999999686E-2</c:v>
                </c:pt>
                <c:pt idx="77">
                  <c:v>5.2899999999999697E-2</c:v>
                </c:pt>
                <c:pt idx="78">
                  <c:v>4.8399999999999707E-2</c:v>
                </c:pt>
                <c:pt idx="79">
                  <c:v>4.4099999999999716E-2</c:v>
                </c:pt>
                <c:pt idx="80">
                  <c:v>3.999999999999973E-2</c:v>
                </c:pt>
                <c:pt idx="81">
                  <c:v>3.6099999999999736E-2</c:v>
                </c:pt>
                <c:pt idx="82">
                  <c:v>3.2399999999999748E-2</c:v>
                </c:pt>
                <c:pt idx="83">
                  <c:v>2.8899999999999759E-2</c:v>
                </c:pt>
                <c:pt idx="84">
                  <c:v>2.5599999999999769E-2</c:v>
                </c:pt>
                <c:pt idx="85">
                  <c:v>2.2499999999999781E-2</c:v>
                </c:pt>
                <c:pt idx="86">
                  <c:v>1.9599999999999795E-2</c:v>
                </c:pt>
                <c:pt idx="87">
                  <c:v>1.6899999999999808E-2</c:v>
                </c:pt>
                <c:pt idx="88">
                  <c:v>1.4399999999999823E-2</c:v>
                </c:pt>
                <c:pt idx="89">
                  <c:v>1.2099999999999835E-2</c:v>
                </c:pt>
                <c:pt idx="90">
                  <c:v>9.9999999999998493E-3</c:v>
                </c:pt>
                <c:pt idx="91">
                  <c:v>8.0999999999998625E-3</c:v>
                </c:pt>
                <c:pt idx="92">
                  <c:v>6.3999999999998763E-3</c:v>
                </c:pt>
                <c:pt idx="93">
                  <c:v>4.8999999999998906E-3</c:v>
                </c:pt>
                <c:pt idx="94">
                  <c:v>3.5999999999999058E-3</c:v>
                </c:pt>
                <c:pt idx="95">
                  <c:v>2.4999999999999207E-3</c:v>
                </c:pt>
                <c:pt idx="96">
                  <c:v>1.5999999999999357E-3</c:v>
                </c:pt>
                <c:pt idx="97">
                  <c:v>8.999999999999514E-4</c:v>
                </c:pt>
                <c:pt idx="98">
                  <c:v>3.9999999999996728E-4</c:v>
                </c:pt>
                <c:pt idx="99">
                  <c:v>9.9999999999983484E-5</c:v>
                </c:pt>
                <c:pt idx="100">
                  <c:v>6.9333477997940473E-31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6D6-4BF4-A2F2-47926C7753BC}"/>
            </c:ext>
          </c:extLst>
        </c:ser>
        <c:ser>
          <c:idx val="4"/>
          <c:order val="4"/>
          <c:tx>
            <c:v>krw-sim</c:v>
          </c:tx>
          <c:spPr>
            <a:ln w="19050">
              <a:solidFill>
                <a:srgbClr val="C00000"/>
              </a:solidFill>
              <a:prstDash val="sysDot"/>
            </a:ln>
          </c:spPr>
          <c:marker>
            <c:symbol val="none"/>
          </c:marker>
          <c:xVal>
            <c:numRef>
              <c:f>'Figure 8'!$I$5:$I$1005</c:f>
              <c:numCache>
                <c:formatCode>General</c:formatCode>
                <c:ptCount val="1001"/>
                <c:pt idx="0">
                  <c:v>0.78914799999999996</c:v>
                </c:pt>
                <c:pt idx="1">
                  <c:v>0.78880600000000001</c:v>
                </c:pt>
                <c:pt idx="2">
                  <c:v>0.78846400000000005</c:v>
                </c:pt>
                <c:pt idx="3">
                  <c:v>0.78812099999999996</c:v>
                </c:pt>
                <c:pt idx="4">
                  <c:v>0.78777900000000001</c:v>
                </c:pt>
                <c:pt idx="5">
                  <c:v>0.78743700000000005</c:v>
                </c:pt>
                <c:pt idx="6">
                  <c:v>0.787103</c:v>
                </c:pt>
                <c:pt idx="7">
                  <c:v>0.78676900000000005</c:v>
                </c:pt>
                <c:pt idx="8">
                  <c:v>0.78643399999999997</c:v>
                </c:pt>
                <c:pt idx="9">
                  <c:v>0.78610000000000002</c:v>
                </c:pt>
                <c:pt idx="10">
                  <c:v>0.78576599999999996</c:v>
                </c:pt>
                <c:pt idx="11">
                  <c:v>0.78543799999999997</c:v>
                </c:pt>
                <c:pt idx="12">
                  <c:v>0.785111</c:v>
                </c:pt>
                <c:pt idx="13">
                  <c:v>0.78478300000000001</c:v>
                </c:pt>
                <c:pt idx="14">
                  <c:v>0.78445600000000004</c:v>
                </c:pt>
                <c:pt idx="15">
                  <c:v>0.78412800000000005</c:v>
                </c:pt>
                <c:pt idx="16">
                  <c:v>0.78380499999999997</c:v>
                </c:pt>
                <c:pt idx="17">
                  <c:v>0.78348200000000001</c:v>
                </c:pt>
                <c:pt idx="18">
                  <c:v>0.78315999999999997</c:v>
                </c:pt>
                <c:pt idx="19">
                  <c:v>0.78283700000000001</c:v>
                </c:pt>
                <c:pt idx="20">
                  <c:v>0.78251400000000004</c:v>
                </c:pt>
                <c:pt idx="21">
                  <c:v>0.782196</c:v>
                </c:pt>
                <c:pt idx="22">
                  <c:v>0.78187799999999996</c:v>
                </c:pt>
                <c:pt idx="23">
                  <c:v>0.781559</c:v>
                </c:pt>
                <c:pt idx="24">
                  <c:v>0.78124099999999996</c:v>
                </c:pt>
                <c:pt idx="25">
                  <c:v>0.78092300000000003</c:v>
                </c:pt>
                <c:pt idx="26">
                  <c:v>0.780609</c:v>
                </c:pt>
                <c:pt idx="27">
                  <c:v>0.78029499999999996</c:v>
                </c:pt>
                <c:pt idx="28">
                  <c:v>0.77998000000000001</c:v>
                </c:pt>
                <c:pt idx="29">
                  <c:v>0.77966599999999997</c:v>
                </c:pt>
                <c:pt idx="30">
                  <c:v>0.77935200000000004</c:v>
                </c:pt>
                <c:pt idx="31">
                  <c:v>0.77904099999999998</c:v>
                </c:pt>
                <c:pt idx="32">
                  <c:v>0.77873099999999995</c:v>
                </c:pt>
                <c:pt idx="33">
                  <c:v>0.77842</c:v>
                </c:pt>
                <c:pt idx="34">
                  <c:v>0.77810999999999997</c:v>
                </c:pt>
                <c:pt idx="35">
                  <c:v>0.77779900000000002</c:v>
                </c:pt>
                <c:pt idx="36">
                  <c:v>0.77749199999999996</c:v>
                </c:pt>
                <c:pt idx="37">
                  <c:v>0.77718500000000001</c:v>
                </c:pt>
                <c:pt idx="38">
                  <c:v>0.77687700000000004</c:v>
                </c:pt>
                <c:pt idx="39">
                  <c:v>0.77656999999999998</c:v>
                </c:pt>
                <c:pt idx="40">
                  <c:v>0.77626300000000004</c:v>
                </c:pt>
                <c:pt idx="41">
                  <c:v>0.77595899999999995</c:v>
                </c:pt>
                <c:pt idx="42">
                  <c:v>0.77565499999999998</c:v>
                </c:pt>
                <c:pt idx="43">
                  <c:v>0.77535100000000001</c:v>
                </c:pt>
                <c:pt idx="44">
                  <c:v>0.77504700000000004</c:v>
                </c:pt>
                <c:pt idx="45">
                  <c:v>0.77474299999999996</c:v>
                </c:pt>
                <c:pt idx="46">
                  <c:v>0.77444199999999996</c:v>
                </c:pt>
                <c:pt idx="47">
                  <c:v>0.77414099999999997</c:v>
                </c:pt>
                <c:pt idx="48">
                  <c:v>0.77383900000000005</c:v>
                </c:pt>
                <c:pt idx="49">
                  <c:v>0.77353799999999995</c:v>
                </c:pt>
                <c:pt idx="50">
                  <c:v>0.77323699999999995</c:v>
                </c:pt>
                <c:pt idx="51">
                  <c:v>0.77293900000000004</c:v>
                </c:pt>
                <c:pt idx="52">
                  <c:v>0.77264100000000002</c:v>
                </c:pt>
                <c:pt idx="53">
                  <c:v>0.772343</c:v>
                </c:pt>
                <c:pt idx="54">
                  <c:v>0.77204499999999998</c:v>
                </c:pt>
                <c:pt idx="55">
                  <c:v>0.77174699999999996</c:v>
                </c:pt>
                <c:pt idx="56">
                  <c:v>0.77145200000000003</c:v>
                </c:pt>
                <c:pt idx="57">
                  <c:v>0.77115599999999995</c:v>
                </c:pt>
                <c:pt idx="58">
                  <c:v>0.77086100000000002</c:v>
                </c:pt>
                <c:pt idx="59">
                  <c:v>0.77056500000000006</c:v>
                </c:pt>
                <c:pt idx="60">
                  <c:v>0.77027000000000001</c:v>
                </c:pt>
                <c:pt idx="61">
                  <c:v>0.76997700000000002</c:v>
                </c:pt>
                <c:pt idx="62">
                  <c:v>0.76968400000000003</c:v>
                </c:pt>
                <c:pt idx="63">
                  <c:v>0.76939199999999996</c:v>
                </c:pt>
                <c:pt idx="64">
                  <c:v>0.76909899999999998</c:v>
                </c:pt>
                <c:pt idx="65">
                  <c:v>0.76880599999999999</c:v>
                </c:pt>
                <c:pt idx="66">
                  <c:v>0.76851599999999998</c:v>
                </c:pt>
                <c:pt idx="67">
                  <c:v>0.76822599999999996</c:v>
                </c:pt>
                <c:pt idx="68">
                  <c:v>0.76793500000000003</c:v>
                </c:pt>
                <c:pt idx="69">
                  <c:v>0.76764500000000002</c:v>
                </c:pt>
                <c:pt idx="70">
                  <c:v>0.76735500000000001</c:v>
                </c:pt>
                <c:pt idx="71">
                  <c:v>0.76706700000000005</c:v>
                </c:pt>
                <c:pt idx="72">
                  <c:v>0.76677899999999999</c:v>
                </c:pt>
                <c:pt idx="73">
                  <c:v>0.76649199999999995</c:v>
                </c:pt>
                <c:pt idx="74">
                  <c:v>0.766204</c:v>
                </c:pt>
                <c:pt idx="75">
                  <c:v>0.76591600000000004</c:v>
                </c:pt>
                <c:pt idx="76">
                  <c:v>0.76563099999999995</c:v>
                </c:pt>
                <c:pt idx="77">
                  <c:v>0.76534500000000005</c:v>
                </c:pt>
                <c:pt idx="78">
                  <c:v>0.76505999999999996</c:v>
                </c:pt>
                <c:pt idx="79">
                  <c:v>0.76477399999999995</c:v>
                </c:pt>
                <c:pt idx="80">
                  <c:v>0.76448899999999997</c:v>
                </c:pt>
                <c:pt idx="81">
                  <c:v>0.76420600000000005</c:v>
                </c:pt>
                <c:pt idx="82">
                  <c:v>0.76392300000000002</c:v>
                </c:pt>
                <c:pt idx="83">
                  <c:v>0.76363899999999996</c:v>
                </c:pt>
                <c:pt idx="84">
                  <c:v>0.76335600000000003</c:v>
                </c:pt>
                <c:pt idx="85">
                  <c:v>0.763073</c:v>
                </c:pt>
                <c:pt idx="86">
                  <c:v>0.76279200000000003</c:v>
                </c:pt>
                <c:pt idx="87">
                  <c:v>0.76251100000000005</c:v>
                </c:pt>
                <c:pt idx="88">
                  <c:v>0.76222900000000005</c:v>
                </c:pt>
                <c:pt idx="89">
                  <c:v>0.76194799999999996</c:v>
                </c:pt>
                <c:pt idx="90">
                  <c:v>0.76166699999999998</c:v>
                </c:pt>
                <c:pt idx="91">
                  <c:v>0.76138799999999995</c:v>
                </c:pt>
                <c:pt idx="92">
                  <c:v>0.76110800000000001</c:v>
                </c:pt>
                <c:pt idx="93">
                  <c:v>0.76082899999999998</c:v>
                </c:pt>
                <c:pt idx="94">
                  <c:v>0.76054900000000003</c:v>
                </c:pt>
                <c:pt idx="95">
                  <c:v>0.76027</c:v>
                </c:pt>
                <c:pt idx="96">
                  <c:v>0.75999300000000003</c:v>
                </c:pt>
                <c:pt idx="97">
                  <c:v>0.75971500000000003</c:v>
                </c:pt>
                <c:pt idx="98">
                  <c:v>0.75943799999999995</c:v>
                </c:pt>
                <c:pt idx="99">
                  <c:v>0.75915999999999995</c:v>
                </c:pt>
                <c:pt idx="100">
                  <c:v>0.75888299999999997</c:v>
                </c:pt>
                <c:pt idx="101">
                  <c:v>0.75860700000000003</c:v>
                </c:pt>
                <c:pt idx="102">
                  <c:v>0.75833099999999998</c:v>
                </c:pt>
                <c:pt idx="103">
                  <c:v>0.75805599999999995</c:v>
                </c:pt>
                <c:pt idx="104">
                  <c:v>0.75778000000000001</c:v>
                </c:pt>
                <c:pt idx="105">
                  <c:v>0.75750399999999996</c:v>
                </c:pt>
                <c:pt idx="106">
                  <c:v>0.75722999999999996</c:v>
                </c:pt>
                <c:pt idx="107">
                  <c:v>0.75695500000000004</c:v>
                </c:pt>
                <c:pt idx="108">
                  <c:v>0.75668100000000005</c:v>
                </c:pt>
                <c:pt idx="109">
                  <c:v>0.75640600000000002</c:v>
                </c:pt>
                <c:pt idx="110">
                  <c:v>0.75613200000000003</c:v>
                </c:pt>
                <c:pt idx="111">
                  <c:v>0.75585899999999995</c:v>
                </c:pt>
                <c:pt idx="112">
                  <c:v>0.75558599999999998</c:v>
                </c:pt>
                <c:pt idx="113">
                  <c:v>0.75531300000000001</c:v>
                </c:pt>
                <c:pt idx="114">
                  <c:v>0.75504000000000004</c:v>
                </c:pt>
                <c:pt idx="115">
                  <c:v>0.75476699999999997</c:v>
                </c:pt>
                <c:pt idx="116">
                  <c:v>0.75449500000000003</c:v>
                </c:pt>
                <c:pt idx="117">
                  <c:v>0.75422299999999998</c:v>
                </c:pt>
                <c:pt idx="118">
                  <c:v>0.75395199999999996</c:v>
                </c:pt>
                <c:pt idx="119">
                  <c:v>0.75368000000000002</c:v>
                </c:pt>
                <c:pt idx="120">
                  <c:v>0.75340799999999997</c:v>
                </c:pt>
                <c:pt idx="121">
                  <c:v>0.75313699999999995</c:v>
                </c:pt>
                <c:pt idx="122">
                  <c:v>0.75286600000000004</c:v>
                </c:pt>
                <c:pt idx="123">
                  <c:v>0.75259500000000001</c:v>
                </c:pt>
                <c:pt idx="124">
                  <c:v>0.75232399999999999</c:v>
                </c:pt>
                <c:pt idx="125">
                  <c:v>0.75205299999999997</c:v>
                </c:pt>
                <c:pt idx="126">
                  <c:v>0.75178299999999998</c:v>
                </c:pt>
                <c:pt idx="127">
                  <c:v>0.75151199999999996</c:v>
                </c:pt>
                <c:pt idx="128">
                  <c:v>0.75124199999999997</c:v>
                </c:pt>
                <c:pt idx="129">
                  <c:v>0.75097100000000006</c:v>
                </c:pt>
                <c:pt idx="130">
                  <c:v>0.75070099999999995</c:v>
                </c:pt>
                <c:pt idx="131">
                  <c:v>0.75043099999999996</c:v>
                </c:pt>
                <c:pt idx="132">
                  <c:v>0.75016099999999997</c:v>
                </c:pt>
                <c:pt idx="133">
                  <c:v>0.74989099999999997</c:v>
                </c:pt>
                <c:pt idx="134">
                  <c:v>0.74962099999999998</c:v>
                </c:pt>
                <c:pt idx="135">
                  <c:v>0.74935099999999999</c:v>
                </c:pt>
                <c:pt idx="136">
                  <c:v>0.749081</c:v>
                </c:pt>
                <c:pt idx="137">
                  <c:v>0.748811</c:v>
                </c:pt>
                <c:pt idx="138">
                  <c:v>0.74854100000000001</c:v>
                </c:pt>
                <c:pt idx="139">
                  <c:v>0.74827100000000002</c:v>
                </c:pt>
                <c:pt idx="140">
                  <c:v>0.74800100000000003</c:v>
                </c:pt>
                <c:pt idx="141">
                  <c:v>0.74773100000000003</c:v>
                </c:pt>
                <c:pt idx="142">
                  <c:v>0.74746000000000001</c:v>
                </c:pt>
                <c:pt idx="143">
                  <c:v>0.74719000000000002</c:v>
                </c:pt>
                <c:pt idx="144">
                  <c:v>0.746919</c:v>
                </c:pt>
                <c:pt idx="145">
                  <c:v>0.74664900000000001</c:v>
                </c:pt>
                <c:pt idx="146">
                  <c:v>0.74637799999999999</c:v>
                </c:pt>
                <c:pt idx="147">
                  <c:v>0.74610600000000005</c:v>
                </c:pt>
                <c:pt idx="148">
                  <c:v>0.74583500000000003</c:v>
                </c:pt>
                <c:pt idx="149">
                  <c:v>0.74556299999999998</c:v>
                </c:pt>
                <c:pt idx="150">
                  <c:v>0.74529199999999995</c:v>
                </c:pt>
                <c:pt idx="151">
                  <c:v>0.74501899999999999</c:v>
                </c:pt>
                <c:pt idx="152">
                  <c:v>0.74474600000000002</c:v>
                </c:pt>
                <c:pt idx="153">
                  <c:v>0.74447300000000005</c:v>
                </c:pt>
                <c:pt idx="154">
                  <c:v>0.74419999999999997</c:v>
                </c:pt>
                <c:pt idx="155">
                  <c:v>0.743927</c:v>
                </c:pt>
                <c:pt idx="156">
                  <c:v>0.74365199999999998</c:v>
                </c:pt>
                <c:pt idx="157">
                  <c:v>0.74337600000000004</c:v>
                </c:pt>
                <c:pt idx="158">
                  <c:v>0.74310100000000001</c:v>
                </c:pt>
                <c:pt idx="159">
                  <c:v>0.74282499999999996</c:v>
                </c:pt>
                <c:pt idx="160">
                  <c:v>0.74255000000000004</c:v>
                </c:pt>
                <c:pt idx="161">
                  <c:v>0.74227100000000001</c:v>
                </c:pt>
                <c:pt idx="162">
                  <c:v>0.74199199999999998</c:v>
                </c:pt>
                <c:pt idx="163">
                  <c:v>0.74171399999999998</c:v>
                </c:pt>
                <c:pt idx="164">
                  <c:v>0.74143499999999996</c:v>
                </c:pt>
                <c:pt idx="165">
                  <c:v>0.74115600000000004</c:v>
                </c:pt>
                <c:pt idx="166">
                  <c:v>0.740873</c:v>
                </c:pt>
                <c:pt idx="167">
                  <c:v>0.74058999999999997</c:v>
                </c:pt>
                <c:pt idx="168">
                  <c:v>0.74030700000000005</c:v>
                </c:pt>
                <c:pt idx="169">
                  <c:v>0.74002400000000002</c:v>
                </c:pt>
                <c:pt idx="170">
                  <c:v>0.73974099999999998</c:v>
                </c:pt>
                <c:pt idx="171">
                  <c:v>0.739452</c:v>
                </c:pt>
                <c:pt idx="172">
                  <c:v>0.73916300000000001</c:v>
                </c:pt>
                <c:pt idx="173">
                  <c:v>0.73887400000000003</c:v>
                </c:pt>
                <c:pt idx="174">
                  <c:v>0.73858500000000005</c:v>
                </c:pt>
                <c:pt idx="175">
                  <c:v>0.73829599999999995</c:v>
                </c:pt>
                <c:pt idx="176">
                  <c:v>0.73799899999999996</c:v>
                </c:pt>
                <c:pt idx="177">
                  <c:v>0.737703</c:v>
                </c:pt>
                <c:pt idx="178">
                  <c:v>0.73740600000000001</c:v>
                </c:pt>
                <c:pt idx="179">
                  <c:v>0.73711000000000004</c:v>
                </c:pt>
                <c:pt idx="180">
                  <c:v>0.73681300000000005</c:v>
                </c:pt>
                <c:pt idx="181">
                  <c:v>0.73650700000000002</c:v>
                </c:pt>
                <c:pt idx="182">
                  <c:v>0.73620099999999999</c:v>
                </c:pt>
                <c:pt idx="183">
                  <c:v>0.73589499999999997</c:v>
                </c:pt>
                <c:pt idx="184">
                  <c:v>0.73558900000000005</c:v>
                </c:pt>
                <c:pt idx="185">
                  <c:v>0.73528300000000002</c:v>
                </c:pt>
                <c:pt idx="186">
                  <c:v>0.73496499999999998</c:v>
                </c:pt>
                <c:pt idx="187">
                  <c:v>0.73464700000000005</c:v>
                </c:pt>
                <c:pt idx="188">
                  <c:v>0.73432900000000001</c:v>
                </c:pt>
                <c:pt idx="189">
                  <c:v>0.73401099999999997</c:v>
                </c:pt>
                <c:pt idx="190">
                  <c:v>0.73369300000000004</c:v>
                </c:pt>
                <c:pt idx="191">
                  <c:v>0.73336000000000001</c:v>
                </c:pt>
                <c:pt idx="192">
                  <c:v>0.73302800000000001</c:v>
                </c:pt>
                <c:pt idx="193">
                  <c:v>0.73269499999999999</c:v>
                </c:pt>
                <c:pt idx="194">
                  <c:v>0.73236299999999999</c:v>
                </c:pt>
                <c:pt idx="195">
                  <c:v>0.73202999999999996</c:v>
                </c:pt>
                <c:pt idx="196">
                  <c:v>0.73168</c:v>
                </c:pt>
                <c:pt idx="197">
                  <c:v>0.73133000000000004</c:v>
                </c:pt>
                <c:pt idx="198">
                  <c:v>0.73097900000000005</c:v>
                </c:pt>
                <c:pt idx="199">
                  <c:v>0.73062899999999997</c:v>
                </c:pt>
                <c:pt idx="200">
                  <c:v>0.73027900000000001</c:v>
                </c:pt>
                <c:pt idx="201">
                  <c:v>0.72990699999999997</c:v>
                </c:pt>
                <c:pt idx="202">
                  <c:v>0.72953599999999996</c:v>
                </c:pt>
                <c:pt idx="203">
                  <c:v>0.72916400000000003</c:v>
                </c:pt>
                <c:pt idx="204">
                  <c:v>0.72879300000000002</c:v>
                </c:pt>
                <c:pt idx="205">
                  <c:v>0.72842099999999999</c:v>
                </c:pt>
                <c:pt idx="206">
                  <c:v>0.728024</c:v>
                </c:pt>
                <c:pt idx="207">
                  <c:v>0.72762800000000005</c:v>
                </c:pt>
                <c:pt idx="208">
                  <c:v>0.72723099999999996</c:v>
                </c:pt>
                <c:pt idx="209">
                  <c:v>0.72683500000000001</c:v>
                </c:pt>
                <c:pt idx="210">
                  <c:v>0.72643800000000003</c:v>
                </c:pt>
                <c:pt idx="211">
                  <c:v>0.72601199999999999</c:v>
                </c:pt>
                <c:pt idx="212">
                  <c:v>0.72558500000000004</c:v>
                </c:pt>
                <c:pt idx="213">
                  <c:v>0.725159</c:v>
                </c:pt>
                <c:pt idx="214">
                  <c:v>0.72473200000000004</c:v>
                </c:pt>
                <c:pt idx="215">
                  <c:v>0.72430600000000001</c:v>
                </c:pt>
                <c:pt idx="216">
                  <c:v>0.72384599999999999</c:v>
                </c:pt>
                <c:pt idx="217">
                  <c:v>0.72338599999999997</c:v>
                </c:pt>
                <c:pt idx="218">
                  <c:v>0.72292500000000004</c:v>
                </c:pt>
                <c:pt idx="219">
                  <c:v>0.72246500000000002</c:v>
                </c:pt>
                <c:pt idx="220">
                  <c:v>0.72200500000000001</c:v>
                </c:pt>
                <c:pt idx="221">
                  <c:v>0.72150499999999995</c:v>
                </c:pt>
                <c:pt idx="222">
                  <c:v>0.72100600000000004</c:v>
                </c:pt>
                <c:pt idx="223">
                  <c:v>0.72050599999999998</c:v>
                </c:pt>
                <c:pt idx="224">
                  <c:v>0.72000699999999995</c:v>
                </c:pt>
                <c:pt idx="225">
                  <c:v>0.71950700000000001</c:v>
                </c:pt>
                <c:pt idx="226">
                  <c:v>0.71896300000000002</c:v>
                </c:pt>
                <c:pt idx="227">
                  <c:v>0.71841900000000003</c:v>
                </c:pt>
                <c:pt idx="228">
                  <c:v>0.71787500000000004</c:v>
                </c:pt>
                <c:pt idx="229">
                  <c:v>0.71733100000000005</c:v>
                </c:pt>
                <c:pt idx="230">
                  <c:v>0.71678699999999995</c:v>
                </c:pt>
                <c:pt idx="231">
                  <c:v>0.71619299999999997</c:v>
                </c:pt>
                <c:pt idx="232">
                  <c:v>0.71559899999999999</c:v>
                </c:pt>
                <c:pt idx="233">
                  <c:v>0.71500600000000003</c:v>
                </c:pt>
                <c:pt idx="234">
                  <c:v>0.71441200000000005</c:v>
                </c:pt>
                <c:pt idx="235">
                  <c:v>0.71381799999999995</c:v>
                </c:pt>
                <c:pt idx="236">
                  <c:v>0.71316900000000005</c:v>
                </c:pt>
                <c:pt idx="237">
                  <c:v>0.71251900000000001</c:v>
                </c:pt>
                <c:pt idx="238">
                  <c:v>0.71187</c:v>
                </c:pt>
                <c:pt idx="239">
                  <c:v>0.71121999999999996</c:v>
                </c:pt>
                <c:pt idx="240">
                  <c:v>0.71057099999999995</c:v>
                </c:pt>
                <c:pt idx="241">
                  <c:v>0.70986000000000005</c:v>
                </c:pt>
                <c:pt idx="242">
                  <c:v>0.70914999999999995</c:v>
                </c:pt>
                <c:pt idx="243">
                  <c:v>0.70843900000000004</c:v>
                </c:pt>
                <c:pt idx="244">
                  <c:v>0.70772900000000005</c:v>
                </c:pt>
                <c:pt idx="245">
                  <c:v>0.70701800000000004</c:v>
                </c:pt>
                <c:pt idx="246">
                  <c:v>0.70624100000000001</c:v>
                </c:pt>
                <c:pt idx="247">
                  <c:v>0.70546299999999995</c:v>
                </c:pt>
                <c:pt idx="248">
                  <c:v>0.70468600000000003</c:v>
                </c:pt>
                <c:pt idx="249">
                  <c:v>0.70390799999999998</c:v>
                </c:pt>
                <c:pt idx="250">
                  <c:v>0.70313099999999995</c:v>
                </c:pt>
                <c:pt idx="251">
                  <c:v>0.70228100000000004</c:v>
                </c:pt>
                <c:pt idx="252">
                  <c:v>0.70143200000000006</c:v>
                </c:pt>
                <c:pt idx="253">
                  <c:v>0.70058200000000004</c:v>
                </c:pt>
                <c:pt idx="254">
                  <c:v>0.69973300000000005</c:v>
                </c:pt>
                <c:pt idx="255">
                  <c:v>0.69888300000000003</c:v>
                </c:pt>
                <c:pt idx="256">
                  <c:v>0.69795600000000002</c:v>
                </c:pt>
                <c:pt idx="257">
                  <c:v>0.69702900000000001</c:v>
                </c:pt>
                <c:pt idx="258">
                  <c:v>0.69610300000000003</c:v>
                </c:pt>
                <c:pt idx="259">
                  <c:v>0.69517600000000002</c:v>
                </c:pt>
                <c:pt idx="260">
                  <c:v>0.694249</c:v>
                </c:pt>
                <c:pt idx="261">
                  <c:v>0.69323999999999997</c:v>
                </c:pt>
                <c:pt idx="262">
                  <c:v>0.69223100000000004</c:v>
                </c:pt>
                <c:pt idx="263">
                  <c:v>0.69122300000000003</c:v>
                </c:pt>
                <c:pt idx="264">
                  <c:v>0.69021399999999999</c:v>
                </c:pt>
                <c:pt idx="265">
                  <c:v>0.68920499999999996</c:v>
                </c:pt>
                <c:pt idx="266">
                  <c:v>0.68811</c:v>
                </c:pt>
                <c:pt idx="267">
                  <c:v>0.68701500000000004</c:v>
                </c:pt>
                <c:pt idx="268">
                  <c:v>0.685921</c:v>
                </c:pt>
                <c:pt idx="269">
                  <c:v>0.68482600000000005</c:v>
                </c:pt>
                <c:pt idx="270">
                  <c:v>0.68373099999999998</c:v>
                </c:pt>
                <c:pt idx="271">
                  <c:v>0.68254700000000001</c:v>
                </c:pt>
                <c:pt idx="272">
                  <c:v>0.68136399999999997</c:v>
                </c:pt>
                <c:pt idx="273">
                  <c:v>0.68018000000000001</c:v>
                </c:pt>
                <c:pt idx="274">
                  <c:v>0.67899699999999996</c:v>
                </c:pt>
                <c:pt idx="275">
                  <c:v>0.677813</c:v>
                </c:pt>
                <c:pt idx="276">
                  <c:v>0.67653799999999997</c:v>
                </c:pt>
                <c:pt idx="277">
                  <c:v>0.67526399999999998</c:v>
                </c:pt>
                <c:pt idx="278">
                  <c:v>0.67398899999999995</c:v>
                </c:pt>
                <c:pt idx="279">
                  <c:v>0.67271499999999995</c:v>
                </c:pt>
                <c:pt idx="280">
                  <c:v>0.67144000000000004</c:v>
                </c:pt>
                <c:pt idx="281">
                  <c:v>0.67007399999999995</c:v>
                </c:pt>
                <c:pt idx="282">
                  <c:v>0.66870799999999997</c:v>
                </c:pt>
                <c:pt idx="283">
                  <c:v>0.66734300000000002</c:v>
                </c:pt>
                <c:pt idx="284">
                  <c:v>0.66597700000000004</c:v>
                </c:pt>
                <c:pt idx="285">
                  <c:v>0.66461099999999995</c:v>
                </c:pt>
                <c:pt idx="286">
                  <c:v>0.66315500000000005</c:v>
                </c:pt>
                <c:pt idx="287">
                  <c:v>0.66169900000000004</c:v>
                </c:pt>
                <c:pt idx="288">
                  <c:v>0.66024400000000005</c:v>
                </c:pt>
                <c:pt idx="289">
                  <c:v>0.65878800000000004</c:v>
                </c:pt>
                <c:pt idx="290">
                  <c:v>0.65733200000000003</c:v>
                </c:pt>
                <c:pt idx="291">
                  <c:v>0.65578899999999996</c:v>
                </c:pt>
                <c:pt idx="292">
                  <c:v>0.65424599999999999</c:v>
                </c:pt>
                <c:pt idx="293">
                  <c:v>0.65270399999999995</c:v>
                </c:pt>
                <c:pt idx="294">
                  <c:v>0.65116099999999999</c:v>
                </c:pt>
                <c:pt idx="295">
                  <c:v>0.64961800000000003</c:v>
                </c:pt>
                <c:pt idx="296">
                  <c:v>0.64799399999999996</c:v>
                </c:pt>
                <c:pt idx="297">
                  <c:v>0.64637</c:v>
                </c:pt>
                <c:pt idx="298">
                  <c:v>0.64474500000000001</c:v>
                </c:pt>
                <c:pt idx="299">
                  <c:v>0.64312100000000005</c:v>
                </c:pt>
                <c:pt idx="300">
                  <c:v>0.64149699999999998</c:v>
                </c:pt>
                <c:pt idx="301">
                  <c:v>0.63979900000000001</c:v>
                </c:pt>
                <c:pt idx="302">
                  <c:v>0.63810199999999995</c:v>
                </c:pt>
                <c:pt idx="303">
                  <c:v>0.63640399999999997</c:v>
                </c:pt>
                <c:pt idx="304">
                  <c:v>0.63470700000000002</c:v>
                </c:pt>
                <c:pt idx="305">
                  <c:v>0.63300900000000004</c:v>
                </c:pt>
                <c:pt idx="306">
                  <c:v>0.63124800000000003</c:v>
                </c:pt>
                <c:pt idx="307">
                  <c:v>0.62948800000000005</c:v>
                </c:pt>
                <c:pt idx="308">
                  <c:v>0.62772700000000003</c:v>
                </c:pt>
                <c:pt idx="309">
                  <c:v>0.62596700000000005</c:v>
                </c:pt>
                <c:pt idx="310">
                  <c:v>0.62420600000000004</c:v>
                </c:pt>
                <c:pt idx="311">
                  <c:v>0.62239599999999995</c:v>
                </c:pt>
                <c:pt idx="312">
                  <c:v>0.62058500000000005</c:v>
                </c:pt>
                <c:pt idx="313">
                  <c:v>0.61877499999999996</c:v>
                </c:pt>
                <c:pt idx="314">
                  <c:v>0.61696399999999996</c:v>
                </c:pt>
                <c:pt idx="315">
                  <c:v>0.61515399999999998</c:v>
                </c:pt>
                <c:pt idx="316">
                  <c:v>0.61330899999999999</c:v>
                </c:pt>
                <c:pt idx="317">
                  <c:v>0.61146400000000001</c:v>
                </c:pt>
                <c:pt idx="318">
                  <c:v>0.60962000000000005</c:v>
                </c:pt>
                <c:pt idx="319">
                  <c:v>0.60777499999999995</c:v>
                </c:pt>
                <c:pt idx="320">
                  <c:v>0.60592999999999997</c:v>
                </c:pt>
                <c:pt idx="321">
                  <c:v>0.60406899999999997</c:v>
                </c:pt>
                <c:pt idx="322">
                  <c:v>0.60220799999999997</c:v>
                </c:pt>
                <c:pt idx="323">
                  <c:v>0.60034600000000005</c:v>
                </c:pt>
                <c:pt idx="324">
                  <c:v>0.59848500000000004</c:v>
                </c:pt>
                <c:pt idx="325">
                  <c:v>0.59662400000000004</c:v>
                </c:pt>
                <c:pt idx="326">
                  <c:v>0.59476499999999999</c:v>
                </c:pt>
                <c:pt idx="327">
                  <c:v>0.59290699999999996</c:v>
                </c:pt>
                <c:pt idx="328">
                  <c:v>0.59104800000000002</c:v>
                </c:pt>
                <c:pt idx="329">
                  <c:v>0.58918999999999999</c:v>
                </c:pt>
                <c:pt idx="330">
                  <c:v>0.58733100000000005</c:v>
                </c:pt>
                <c:pt idx="331">
                  <c:v>0.58549600000000002</c:v>
                </c:pt>
                <c:pt idx="332">
                  <c:v>0.58366099999999999</c:v>
                </c:pt>
                <c:pt idx="333">
                  <c:v>0.58182500000000004</c:v>
                </c:pt>
                <c:pt idx="334">
                  <c:v>0.57999000000000001</c:v>
                </c:pt>
                <c:pt idx="335">
                  <c:v>0.57815499999999997</c:v>
                </c:pt>
                <c:pt idx="336">
                  <c:v>0.57636299999999996</c:v>
                </c:pt>
                <c:pt idx="337">
                  <c:v>0.57457199999999997</c:v>
                </c:pt>
                <c:pt idx="338">
                  <c:v>0.57277999999999996</c:v>
                </c:pt>
                <c:pt idx="339">
                  <c:v>0.57098899999999997</c:v>
                </c:pt>
                <c:pt idx="340">
                  <c:v>0.56919699999999995</c:v>
                </c:pt>
                <c:pt idx="341">
                  <c:v>0.567469</c:v>
                </c:pt>
                <c:pt idx="342">
                  <c:v>0.56574100000000005</c:v>
                </c:pt>
                <c:pt idx="343">
                  <c:v>0.56401199999999996</c:v>
                </c:pt>
                <c:pt idx="344">
                  <c:v>0.56228400000000001</c:v>
                </c:pt>
                <c:pt idx="345">
                  <c:v>0.56055600000000005</c:v>
                </c:pt>
                <c:pt idx="346">
                  <c:v>0.55891000000000002</c:v>
                </c:pt>
                <c:pt idx="347">
                  <c:v>0.55726299999999995</c:v>
                </c:pt>
                <c:pt idx="348">
                  <c:v>0.55561700000000003</c:v>
                </c:pt>
                <c:pt idx="349">
                  <c:v>0.55396999999999996</c:v>
                </c:pt>
                <c:pt idx="350">
                  <c:v>0.55232400000000004</c:v>
                </c:pt>
                <c:pt idx="351">
                  <c:v>0.55077399999999999</c:v>
                </c:pt>
                <c:pt idx="352">
                  <c:v>0.54922499999999996</c:v>
                </c:pt>
                <c:pt idx="353">
                  <c:v>0.54767500000000002</c:v>
                </c:pt>
                <c:pt idx="354">
                  <c:v>0.546126</c:v>
                </c:pt>
                <c:pt idx="355">
                  <c:v>0.54457599999999995</c:v>
                </c:pt>
                <c:pt idx="356">
                  <c:v>0.54313599999999995</c:v>
                </c:pt>
                <c:pt idx="357">
                  <c:v>0.54169599999999996</c:v>
                </c:pt>
                <c:pt idx="358">
                  <c:v>0.54025500000000004</c:v>
                </c:pt>
                <c:pt idx="359">
                  <c:v>0.53881500000000004</c:v>
                </c:pt>
                <c:pt idx="360">
                  <c:v>0.53737500000000005</c:v>
                </c:pt>
                <c:pt idx="361">
                  <c:v>0.53605199999999997</c:v>
                </c:pt>
                <c:pt idx="362">
                  <c:v>0.53472900000000001</c:v>
                </c:pt>
                <c:pt idx="363">
                  <c:v>0.53340600000000005</c:v>
                </c:pt>
                <c:pt idx="364">
                  <c:v>0.53208299999999997</c:v>
                </c:pt>
                <c:pt idx="365">
                  <c:v>0.53076000000000001</c:v>
                </c:pt>
                <c:pt idx="366">
                  <c:v>0.529559</c:v>
                </c:pt>
                <c:pt idx="367">
                  <c:v>0.52835699999999997</c:v>
                </c:pt>
                <c:pt idx="368">
                  <c:v>0.52715599999999996</c:v>
                </c:pt>
                <c:pt idx="369">
                  <c:v>0.52595400000000003</c:v>
                </c:pt>
                <c:pt idx="370">
                  <c:v>0.52475300000000002</c:v>
                </c:pt>
                <c:pt idx="371">
                  <c:v>0.52367300000000006</c:v>
                </c:pt>
                <c:pt idx="372">
                  <c:v>0.522594</c:v>
                </c:pt>
                <c:pt idx="373">
                  <c:v>0.52151400000000003</c:v>
                </c:pt>
                <c:pt idx="374">
                  <c:v>0.52043499999999998</c:v>
                </c:pt>
                <c:pt idx="375">
                  <c:v>0.51935500000000001</c:v>
                </c:pt>
                <c:pt idx="376">
                  <c:v>0.51839299999999999</c:v>
                </c:pt>
                <c:pt idx="377">
                  <c:v>0.517432</c:v>
                </c:pt>
                <c:pt idx="378">
                  <c:v>0.51646999999999998</c:v>
                </c:pt>
                <c:pt idx="379">
                  <c:v>0.515509</c:v>
                </c:pt>
                <c:pt idx="380">
                  <c:v>0.51454699999999998</c:v>
                </c:pt>
                <c:pt idx="381">
                  <c:v>0.51369699999999996</c:v>
                </c:pt>
                <c:pt idx="382">
                  <c:v>0.51284600000000002</c:v>
                </c:pt>
                <c:pt idx="383">
                  <c:v>0.51199600000000001</c:v>
                </c:pt>
                <c:pt idx="384">
                  <c:v>0.51114499999999996</c:v>
                </c:pt>
                <c:pt idx="385">
                  <c:v>0.51029500000000005</c:v>
                </c:pt>
                <c:pt idx="386">
                  <c:v>0.50954600000000005</c:v>
                </c:pt>
                <c:pt idx="387">
                  <c:v>0.50879700000000005</c:v>
                </c:pt>
                <c:pt idx="388">
                  <c:v>0.50804800000000006</c:v>
                </c:pt>
                <c:pt idx="389">
                  <c:v>0.50729900000000006</c:v>
                </c:pt>
                <c:pt idx="390">
                  <c:v>0.50654999999999994</c:v>
                </c:pt>
                <c:pt idx="391">
                  <c:v>0.50589099999999998</c:v>
                </c:pt>
                <c:pt idx="392">
                  <c:v>0.50523200000000001</c:v>
                </c:pt>
                <c:pt idx="393">
                  <c:v>0.50457300000000005</c:v>
                </c:pt>
                <c:pt idx="394">
                  <c:v>0.50391399999999997</c:v>
                </c:pt>
                <c:pt idx="395">
                  <c:v>0.50325500000000001</c:v>
                </c:pt>
                <c:pt idx="396">
                  <c:v>0.50267300000000004</c:v>
                </c:pt>
                <c:pt idx="397">
                  <c:v>0.50209000000000004</c:v>
                </c:pt>
                <c:pt idx="398">
                  <c:v>0.50150799999999995</c:v>
                </c:pt>
                <c:pt idx="399">
                  <c:v>0.50092499999999995</c:v>
                </c:pt>
                <c:pt idx="400">
                  <c:v>0.50034299999999998</c:v>
                </c:pt>
                <c:pt idx="401">
                  <c:v>0.49982399999999999</c:v>
                </c:pt>
                <c:pt idx="402">
                  <c:v>0.49930400000000003</c:v>
                </c:pt>
                <c:pt idx="403">
                  <c:v>0.49878499999999998</c:v>
                </c:pt>
                <c:pt idx="404">
                  <c:v>0.49826500000000001</c:v>
                </c:pt>
                <c:pt idx="405">
                  <c:v>0.49774600000000002</c:v>
                </c:pt>
                <c:pt idx="406">
                  <c:v>0.49727500000000002</c:v>
                </c:pt>
                <c:pt idx="407">
                  <c:v>0.49680400000000002</c:v>
                </c:pt>
                <c:pt idx="408">
                  <c:v>0.496334</c:v>
                </c:pt>
                <c:pt idx="409">
                  <c:v>0.495863</c:v>
                </c:pt>
                <c:pt idx="410">
                  <c:v>0.495392</c:v>
                </c:pt>
                <c:pt idx="411">
                  <c:v>0.49495499999999998</c:v>
                </c:pt>
                <c:pt idx="412">
                  <c:v>0.49451800000000001</c:v>
                </c:pt>
                <c:pt idx="413">
                  <c:v>0.49408099999999999</c:v>
                </c:pt>
                <c:pt idx="414">
                  <c:v>0.49364400000000003</c:v>
                </c:pt>
                <c:pt idx="415">
                  <c:v>0.49320700000000001</c:v>
                </c:pt>
                <c:pt idx="416">
                  <c:v>0.49279000000000001</c:v>
                </c:pt>
                <c:pt idx="417">
                  <c:v>0.49237199999999998</c:v>
                </c:pt>
                <c:pt idx="418">
                  <c:v>0.49195499999999998</c:v>
                </c:pt>
                <c:pt idx="419">
                  <c:v>0.491537</c:v>
                </c:pt>
                <c:pt idx="420">
                  <c:v>0.49112</c:v>
                </c:pt>
                <c:pt idx="421">
                  <c:v>0.490707</c:v>
                </c:pt>
                <c:pt idx="422">
                  <c:v>0.49029400000000001</c:v>
                </c:pt>
                <c:pt idx="423">
                  <c:v>0.48988199999999998</c:v>
                </c:pt>
                <c:pt idx="424">
                  <c:v>0.48946899999999999</c:v>
                </c:pt>
                <c:pt idx="425">
                  <c:v>0.48905599999999999</c:v>
                </c:pt>
                <c:pt idx="426">
                  <c:v>0.48863299999999998</c:v>
                </c:pt>
                <c:pt idx="427">
                  <c:v>0.48821100000000001</c:v>
                </c:pt>
                <c:pt idx="428">
                  <c:v>0.487788</c:v>
                </c:pt>
                <c:pt idx="429">
                  <c:v>0.48736600000000002</c:v>
                </c:pt>
                <c:pt idx="430">
                  <c:v>0.48694300000000001</c:v>
                </c:pt>
                <c:pt idx="431">
                  <c:v>0.48649500000000001</c:v>
                </c:pt>
                <c:pt idx="432">
                  <c:v>0.48604700000000001</c:v>
                </c:pt>
                <c:pt idx="433">
                  <c:v>0.485599</c:v>
                </c:pt>
                <c:pt idx="434">
                  <c:v>0.485151</c:v>
                </c:pt>
                <c:pt idx="435">
                  <c:v>0.48470299999999999</c:v>
                </c:pt>
                <c:pt idx="436">
                  <c:v>0.48421399999999998</c:v>
                </c:pt>
                <c:pt idx="437">
                  <c:v>0.48372399999999999</c:v>
                </c:pt>
                <c:pt idx="438">
                  <c:v>0.48323500000000003</c:v>
                </c:pt>
                <c:pt idx="439">
                  <c:v>0.48274499999999998</c:v>
                </c:pt>
                <c:pt idx="440">
                  <c:v>0.48225600000000002</c:v>
                </c:pt>
                <c:pt idx="441">
                  <c:v>0.481707</c:v>
                </c:pt>
                <c:pt idx="442">
                  <c:v>0.481159</c:v>
                </c:pt>
                <c:pt idx="443">
                  <c:v>0.48060999999999998</c:v>
                </c:pt>
                <c:pt idx="444">
                  <c:v>0.48006199999999999</c:v>
                </c:pt>
                <c:pt idx="445">
                  <c:v>0.47951300000000002</c:v>
                </c:pt>
                <c:pt idx="446">
                  <c:v>0.47888500000000001</c:v>
                </c:pt>
                <c:pt idx="447">
                  <c:v>0.47825699999999999</c:v>
                </c:pt>
                <c:pt idx="448">
                  <c:v>0.477628</c:v>
                </c:pt>
                <c:pt idx="449">
                  <c:v>0.47699999999999998</c:v>
                </c:pt>
                <c:pt idx="450">
                  <c:v>0.47637200000000002</c:v>
                </c:pt>
                <c:pt idx="451">
                  <c:v>0.47564099999999998</c:v>
                </c:pt>
                <c:pt idx="452">
                  <c:v>0.47491</c:v>
                </c:pt>
                <c:pt idx="453">
                  <c:v>0.47417799999999999</c:v>
                </c:pt>
                <c:pt idx="454">
                  <c:v>0.47344700000000001</c:v>
                </c:pt>
                <c:pt idx="455">
                  <c:v>0.47271600000000003</c:v>
                </c:pt>
                <c:pt idx="456">
                  <c:v>0.47185300000000002</c:v>
                </c:pt>
                <c:pt idx="457">
                  <c:v>0.47099000000000002</c:v>
                </c:pt>
                <c:pt idx="458">
                  <c:v>0.47012700000000002</c:v>
                </c:pt>
                <c:pt idx="459">
                  <c:v>0.46926400000000001</c:v>
                </c:pt>
                <c:pt idx="460">
                  <c:v>0.46840100000000001</c:v>
                </c:pt>
                <c:pt idx="461">
                  <c:v>0.46737099999999998</c:v>
                </c:pt>
                <c:pt idx="462">
                  <c:v>0.46633999999999998</c:v>
                </c:pt>
                <c:pt idx="463">
                  <c:v>0.46531</c:v>
                </c:pt>
                <c:pt idx="464">
                  <c:v>0.464279</c:v>
                </c:pt>
                <c:pt idx="465">
                  <c:v>0.46324900000000002</c:v>
                </c:pt>
                <c:pt idx="466">
                  <c:v>0.46200600000000003</c:v>
                </c:pt>
                <c:pt idx="467">
                  <c:v>0.46076400000000001</c:v>
                </c:pt>
                <c:pt idx="468">
                  <c:v>0.45952100000000001</c:v>
                </c:pt>
                <c:pt idx="469">
                  <c:v>0.45827899999999999</c:v>
                </c:pt>
                <c:pt idx="470">
                  <c:v>0.457036</c:v>
                </c:pt>
                <c:pt idx="471">
                  <c:v>0.45552300000000001</c:v>
                </c:pt>
                <c:pt idx="472">
                  <c:v>0.454009</c:v>
                </c:pt>
                <c:pt idx="473">
                  <c:v>0.45249600000000001</c:v>
                </c:pt>
                <c:pt idx="474">
                  <c:v>0.45098199999999999</c:v>
                </c:pt>
                <c:pt idx="475">
                  <c:v>0.44946900000000001</c:v>
                </c:pt>
                <c:pt idx="476">
                  <c:v>0.44761000000000001</c:v>
                </c:pt>
                <c:pt idx="477">
                  <c:v>0.44575100000000001</c:v>
                </c:pt>
                <c:pt idx="478">
                  <c:v>0.44389099999999998</c:v>
                </c:pt>
                <c:pt idx="479">
                  <c:v>0.44203199999999998</c:v>
                </c:pt>
                <c:pt idx="480">
                  <c:v>0.44017299999999998</c:v>
                </c:pt>
                <c:pt idx="481">
                  <c:v>0.43786999999999998</c:v>
                </c:pt>
                <c:pt idx="482">
                  <c:v>0.43556699999999998</c:v>
                </c:pt>
                <c:pt idx="483">
                  <c:v>0.43326399999999998</c:v>
                </c:pt>
                <c:pt idx="484">
                  <c:v>0.43096099999999998</c:v>
                </c:pt>
                <c:pt idx="485">
                  <c:v>0.42865799999999998</c:v>
                </c:pt>
                <c:pt idx="486">
                  <c:v>0.42578700000000003</c:v>
                </c:pt>
                <c:pt idx="487">
                  <c:v>0.42291600000000001</c:v>
                </c:pt>
                <c:pt idx="488">
                  <c:v>0.42004599999999997</c:v>
                </c:pt>
                <c:pt idx="489">
                  <c:v>0.41717500000000002</c:v>
                </c:pt>
                <c:pt idx="490">
                  <c:v>0.41430400000000001</c:v>
                </c:pt>
                <c:pt idx="491">
                  <c:v>0.41071800000000003</c:v>
                </c:pt>
                <c:pt idx="492">
                  <c:v>0.40713100000000002</c:v>
                </c:pt>
                <c:pt idx="493">
                  <c:v>0.40354499999999999</c:v>
                </c:pt>
                <c:pt idx="494">
                  <c:v>0.39995799999999998</c:v>
                </c:pt>
                <c:pt idx="495">
                  <c:v>0.396372</c:v>
                </c:pt>
                <c:pt idx="496">
                  <c:v>0.39191999999999999</c:v>
                </c:pt>
                <c:pt idx="497">
                  <c:v>0.38746799999999998</c:v>
                </c:pt>
                <c:pt idx="498">
                  <c:v>0.38301499999999999</c:v>
                </c:pt>
                <c:pt idx="499">
                  <c:v>0.37856299999999998</c:v>
                </c:pt>
                <c:pt idx="500">
                  <c:v>0.37411100000000003</c:v>
                </c:pt>
                <c:pt idx="501">
                  <c:v>0.36870700000000001</c:v>
                </c:pt>
                <c:pt idx="502">
                  <c:v>0.36330200000000001</c:v>
                </c:pt>
                <c:pt idx="503">
                  <c:v>0.35789799999999999</c:v>
                </c:pt>
                <c:pt idx="504">
                  <c:v>0.352493</c:v>
                </c:pt>
                <c:pt idx="505">
                  <c:v>0.34708899999999998</c:v>
                </c:pt>
                <c:pt idx="506">
                  <c:v>0.34084900000000001</c:v>
                </c:pt>
                <c:pt idx="507">
                  <c:v>0.33460800000000002</c:v>
                </c:pt>
                <c:pt idx="508">
                  <c:v>0.32836799999999999</c:v>
                </c:pt>
                <c:pt idx="509">
                  <c:v>0.322127</c:v>
                </c:pt>
                <c:pt idx="510">
                  <c:v>0.31588699999999997</c:v>
                </c:pt>
                <c:pt idx="511">
                  <c:v>0.30929899999999999</c:v>
                </c:pt>
                <c:pt idx="512">
                  <c:v>0.30270999999999998</c:v>
                </c:pt>
                <c:pt idx="513">
                  <c:v>0.29612100000000002</c:v>
                </c:pt>
                <c:pt idx="514">
                  <c:v>0.28953299999999998</c:v>
                </c:pt>
                <c:pt idx="515">
                  <c:v>0.28294399999999997</c:v>
                </c:pt>
                <c:pt idx="516">
                  <c:v>0.27685599999999999</c:v>
                </c:pt>
                <c:pt idx="517">
                  <c:v>0.27076800000000001</c:v>
                </c:pt>
                <c:pt idx="518">
                  <c:v>0.26468000000000003</c:v>
                </c:pt>
                <c:pt idx="519">
                  <c:v>0.25859199999999999</c:v>
                </c:pt>
                <c:pt idx="520">
                  <c:v>0.25250400000000001</c:v>
                </c:pt>
                <c:pt idx="521">
                  <c:v>0.24774499999999999</c:v>
                </c:pt>
                <c:pt idx="522">
                  <c:v>0.24298600000000001</c:v>
                </c:pt>
                <c:pt idx="523">
                  <c:v>0.23822599999999999</c:v>
                </c:pt>
                <c:pt idx="524">
                  <c:v>0.23346700000000001</c:v>
                </c:pt>
                <c:pt idx="525">
                  <c:v>0.22870799999999999</c:v>
                </c:pt>
                <c:pt idx="526">
                  <c:v>0.22561600000000001</c:v>
                </c:pt>
                <c:pt idx="527">
                  <c:v>0.222524</c:v>
                </c:pt>
                <c:pt idx="528">
                  <c:v>0.21943199999999999</c:v>
                </c:pt>
                <c:pt idx="529">
                  <c:v>0.21634</c:v>
                </c:pt>
                <c:pt idx="530">
                  <c:v>0.21324799999999999</c:v>
                </c:pt>
                <c:pt idx="531">
                  <c:v>0.211504</c:v>
                </c:pt>
                <c:pt idx="532">
                  <c:v>0.209759</c:v>
                </c:pt>
                <c:pt idx="533">
                  <c:v>0.20801500000000001</c:v>
                </c:pt>
                <c:pt idx="534">
                  <c:v>0.20627000000000001</c:v>
                </c:pt>
                <c:pt idx="535">
                  <c:v>0.20452600000000001</c:v>
                </c:pt>
                <c:pt idx="536">
                  <c:v>0.20368700000000001</c:v>
                </c:pt>
                <c:pt idx="537">
                  <c:v>0.202848</c:v>
                </c:pt>
                <c:pt idx="538">
                  <c:v>0.20200899999999999</c:v>
                </c:pt>
                <c:pt idx="539">
                  <c:v>0.20116999999999999</c:v>
                </c:pt>
                <c:pt idx="540">
                  <c:v>0.20033100000000001</c:v>
                </c:pt>
                <c:pt idx="541">
                  <c:v>0.200265</c:v>
                </c:pt>
                <c:pt idx="542">
                  <c:v>0.20019899999999999</c:v>
                </c:pt>
                <c:pt idx="543">
                  <c:v>0.200132</c:v>
                </c:pt>
                <c:pt idx="544">
                  <c:v>0.20006599999999999</c:v>
                </c:pt>
                <c:pt idx="545">
                  <c:v>0.2</c:v>
                </c:pt>
                <c:pt idx="546">
                  <c:v>0.2</c:v>
                </c:pt>
                <c:pt idx="547">
                  <c:v>0.2</c:v>
                </c:pt>
                <c:pt idx="548">
                  <c:v>0.2</c:v>
                </c:pt>
                <c:pt idx="549">
                  <c:v>0.2</c:v>
                </c:pt>
                <c:pt idx="550">
                  <c:v>0.2</c:v>
                </c:pt>
                <c:pt idx="551">
                  <c:v>0.2</c:v>
                </c:pt>
                <c:pt idx="552">
                  <c:v>0.2</c:v>
                </c:pt>
                <c:pt idx="553">
                  <c:v>0.2</c:v>
                </c:pt>
                <c:pt idx="554">
                  <c:v>0.2</c:v>
                </c:pt>
                <c:pt idx="555">
                  <c:v>0.2</c:v>
                </c:pt>
                <c:pt idx="556">
                  <c:v>0.2</c:v>
                </c:pt>
                <c:pt idx="557">
                  <c:v>0.2</c:v>
                </c:pt>
                <c:pt idx="558">
                  <c:v>0.2</c:v>
                </c:pt>
                <c:pt idx="559">
                  <c:v>0.2</c:v>
                </c:pt>
                <c:pt idx="560">
                  <c:v>0.2</c:v>
                </c:pt>
                <c:pt idx="561">
                  <c:v>0.2</c:v>
                </c:pt>
                <c:pt idx="562">
                  <c:v>0.2</c:v>
                </c:pt>
                <c:pt idx="563">
                  <c:v>0.2</c:v>
                </c:pt>
                <c:pt idx="564">
                  <c:v>0.2</c:v>
                </c:pt>
                <c:pt idx="565">
                  <c:v>0.2</c:v>
                </c:pt>
                <c:pt idx="566">
                  <c:v>0.2</c:v>
                </c:pt>
                <c:pt idx="567">
                  <c:v>0.2</c:v>
                </c:pt>
                <c:pt idx="568">
                  <c:v>0.2</c:v>
                </c:pt>
                <c:pt idx="569">
                  <c:v>0.2</c:v>
                </c:pt>
                <c:pt idx="570">
                  <c:v>0.2</c:v>
                </c:pt>
                <c:pt idx="571">
                  <c:v>0.2</c:v>
                </c:pt>
                <c:pt idx="572">
                  <c:v>0.2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xVal>
          <c:yVal>
            <c:numRef>
              <c:f>'Figure 8'!$K$5:$K$1005</c:f>
              <c:numCache>
                <c:formatCode>0.00E+00</c:formatCode>
                <c:ptCount val="1001"/>
                <c:pt idx="0">
                  <c:v>0.48207699999999998</c:v>
                </c:pt>
                <c:pt idx="1">
                  <c:v>0.481518</c:v>
                </c:pt>
                <c:pt idx="2">
                  <c:v>0.480958</c:v>
                </c:pt>
                <c:pt idx="3">
                  <c:v>0.48039900000000002</c:v>
                </c:pt>
                <c:pt idx="4">
                  <c:v>0.47983900000000002</c:v>
                </c:pt>
                <c:pt idx="5">
                  <c:v>0.47927999999999998</c:v>
                </c:pt>
                <c:pt idx="6">
                  <c:v>0.47873599999999999</c:v>
                </c:pt>
                <c:pt idx="7">
                  <c:v>0.47819200000000001</c:v>
                </c:pt>
                <c:pt idx="8" formatCode="General">
                  <c:v>0.47764699999999999</c:v>
                </c:pt>
                <c:pt idx="9" formatCode="General">
                  <c:v>0.477103</c:v>
                </c:pt>
                <c:pt idx="10" formatCode="General">
                  <c:v>0.47655900000000001</c:v>
                </c:pt>
                <c:pt idx="11" formatCode="General">
                  <c:v>0.476026</c:v>
                </c:pt>
                <c:pt idx="12" formatCode="General">
                  <c:v>0.47549400000000003</c:v>
                </c:pt>
                <c:pt idx="13" formatCode="General">
                  <c:v>0.47496100000000002</c:v>
                </c:pt>
                <c:pt idx="14" formatCode="General">
                  <c:v>0.47442899999999999</c:v>
                </c:pt>
                <c:pt idx="15" formatCode="General">
                  <c:v>0.47389599999999998</c:v>
                </c:pt>
                <c:pt idx="16" formatCode="General">
                  <c:v>0.47337299999999999</c:v>
                </c:pt>
                <c:pt idx="17" formatCode="General">
                  <c:v>0.47284999999999999</c:v>
                </c:pt>
                <c:pt idx="18" formatCode="General">
                  <c:v>0.47232800000000003</c:v>
                </c:pt>
                <c:pt idx="19" formatCode="General">
                  <c:v>0.47180499999999997</c:v>
                </c:pt>
                <c:pt idx="20" formatCode="General">
                  <c:v>0.47128199999999998</c:v>
                </c:pt>
                <c:pt idx="21" formatCode="General">
                  <c:v>0.47076800000000002</c:v>
                </c:pt>
                <c:pt idx="22" formatCode="General">
                  <c:v>0.47025400000000001</c:v>
                </c:pt>
                <c:pt idx="23" formatCode="General">
                  <c:v>0.46973900000000002</c:v>
                </c:pt>
                <c:pt idx="24" formatCode="General">
                  <c:v>0.469225</c:v>
                </c:pt>
                <c:pt idx="25" formatCode="General">
                  <c:v>0.46871099999999999</c:v>
                </c:pt>
                <c:pt idx="26" formatCode="General">
                  <c:v>0.46820499999999998</c:v>
                </c:pt>
                <c:pt idx="27" formatCode="General">
                  <c:v>0.467698</c:v>
                </c:pt>
                <c:pt idx="28" formatCode="General">
                  <c:v>0.467192</c:v>
                </c:pt>
                <c:pt idx="29" formatCode="General">
                  <c:v>0.46668500000000002</c:v>
                </c:pt>
                <c:pt idx="30" formatCode="General">
                  <c:v>0.46617900000000001</c:v>
                </c:pt>
                <c:pt idx="31" formatCode="General">
                  <c:v>0.46567999999999998</c:v>
                </c:pt>
                <c:pt idx="32" formatCode="General">
                  <c:v>0.46518100000000001</c:v>
                </c:pt>
                <c:pt idx="33" formatCode="General">
                  <c:v>0.46468100000000001</c:v>
                </c:pt>
                <c:pt idx="34" formatCode="General">
                  <c:v>0.46418199999999998</c:v>
                </c:pt>
                <c:pt idx="35" formatCode="General">
                  <c:v>0.46368300000000001</c:v>
                </c:pt>
                <c:pt idx="36" formatCode="General">
                  <c:v>0.46319100000000002</c:v>
                </c:pt>
                <c:pt idx="37" formatCode="General">
                  <c:v>0.462698</c:v>
                </c:pt>
                <c:pt idx="38" formatCode="General">
                  <c:v>0.46220600000000001</c:v>
                </c:pt>
                <c:pt idx="39" formatCode="General">
                  <c:v>0.46171299999999998</c:v>
                </c:pt>
                <c:pt idx="40" formatCode="General">
                  <c:v>0.46122099999999999</c:v>
                </c:pt>
                <c:pt idx="41" formatCode="General">
                  <c:v>0.46073500000000001</c:v>
                </c:pt>
                <c:pt idx="42" formatCode="General">
                  <c:v>0.46024900000000002</c:v>
                </c:pt>
                <c:pt idx="43" formatCode="General">
                  <c:v>0.459762</c:v>
                </c:pt>
                <c:pt idx="44" formatCode="General">
                  <c:v>0.45927600000000002</c:v>
                </c:pt>
                <c:pt idx="45" formatCode="General">
                  <c:v>0.45878999999999998</c:v>
                </c:pt>
                <c:pt idx="46" formatCode="General">
                  <c:v>0.45831</c:v>
                </c:pt>
                <c:pt idx="47" formatCode="General">
                  <c:v>0.45783000000000001</c:v>
                </c:pt>
                <c:pt idx="48" formatCode="General">
                  <c:v>0.45735100000000001</c:v>
                </c:pt>
                <c:pt idx="49" formatCode="General">
                  <c:v>0.45687100000000003</c:v>
                </c:pt>
                <c:pt idx="50" formatCode="General">
                  <c:v>0.45639099999999999</c:v>
                </c:pt>
                <c:pt idx="51" formatCode="General">
                  <c:v>0.45591700000000002</c:v>
                </c:pt>
                <c:pt idx="52" formatCode="General">
                  <c:v>0.45544299999999999</c:v>
                </c:pt>
                <c:pt idx="53" formatCode="General">
                  <c:v>0.45496799999999998</c:v>
                </c:pt>
                <c:pt idx="54" formatCode="General">
                  <c:v>0.45449400000000001</c:v>
                </c:pt>
                <c:pt idx="55" formatCode="General">
                  <c:v>0.45401999999999998</c:v>
                </c:pt>
                <c:pt idx="56" formatCode="General">
                  <c:v>0.45355099999999998</c:v>
                </c:pt>
                <c:pt idx="57" formatCode="General">
                  <c:v>0.45308300000000001</c:v>
                </c:pt>
                <c:pt idx="58" formatCode="General">
                  <c:v>0.45261400000000002</c:v>
                </c:pt>
                <c:pt idx="59" formatCode="General">
                  <c:v>0.45214599999999999</c:v>
                </c:pt>
                <c:pt idx="60" formatCode="General">
                  <c:v>0.451677</c:v>
                </c:pt>
                <c:pt idx="61" formatCode="General">
                  <c:v>0.451214</c:v>
                </c:pt>
                <c:pt idx="62" formatCode="General">
                  <c:v>0.45075100000000001</c:v>
                </c:pt>
                <c:pt idx="63" formatCode="General">
                  <c:v>0.45028800000000002</c:v>
                </c:pt>
                <c:pt idx="64" formatCode="General">
                  <c:v>0.44982499999999997</c:v>
                </c:pt>
                <c:pt idx="65" formatCode="General">
                  <c:v>0.44936199999999998</c:v>
                </c:pt>
                <c:pt idx="66" formatCode="General">
                  <c:v>0.44890400000000003</c:v>
                </c:pt>
                <c:pt idx="67" formatCode="General">
                  <c:v>0.44844600000000001</c:v>
                </c:pt>
                <c:pt idx="68" formatCode="General">
                  <c:v>0.447988</c:v>
                </c:pt>
                <c:pt idx="69" formatCode="General">
                  <c:v>0.44752999999999998</c:v>
                </c:pt>
                <c:pt idx="70" formatCode="General">
                  <c:v>0.44707200000000002</c:v>
                </c:pt>
                <c:pt idx="71" formatCode="General">
                  <c:v>0.44661899999999999</c:v>
                </c:pt>
                <c:pt idx="72" formatCode="General">
                  <c:v>0.44616600000000001</c:v>
                </c:pt>
                <c:pt idx="73" formatCode="General">
                  <c:v>0.44571300000000003</c:v>
                </c:pt>
                <c:pt idx="74" formatCode="General">
                  <c:v>0.44525999999999999</c:v>
                </c:pt>
                <c:pt idx="75" formatCode="General">
                  <c:v>0.44480700000000001</c:v>
                </c:pt>
                <c:pt idx="76" formatCode="General">
                  <c:v>0.444359</c:v>
                </c:pt>
                <c:pt idx="77" formatCode="General">
                  <c:v>0.443911</c:v>
                </c:pt>
                <c:pt idx="78" formatCode="General">
                  <c:v>0.44346200000000002</c:v>
                </c:pt>
                <c:pt idx="79" formatCode="General">
                  <c:v>0.44301400000000002</c:v>
                </c:pt>
                <c:pt idx="80" formatCode="General">
                  <c:v>0.44256600000000001</c:v>
                </c:pt>
                <c:pt idx="81" formatCode="General">
                  <c:v>0.44212200000000001</c:v>
                </c:pt>
                <c:pt idx="82" formatCode="General">
                  <c:v>0.44167899999999999</c:v>
                </c:pt>
                <c:pt idx="83" formatCode="General">
                  <c:v>0.44123499999999999</c:v>
                </c:pt>
                <c:pt idx="84" formatCode="General">
                  <c:v>0.44079200000000002</c:v>
                </c:pt>
                <c:pt idx="85" formatCode="General">
                  <c:v>0.44034800000000002</c:v>
                </c:pt>
                <c:pt idx="86" formatCode="General">
                  <c:v>0.43990899999999999</c:v>
                </c:pt>
                <c:pt idx="87" formatCode="General">
                  <c:v>0.43947000000000003</c:v>
                </c:pt>
                <c:pt idx="88" formatCode="General">
                  <c:v>0.43902999999999998</c:v>
                </c:pt>
                <c:pt idx="89" formatCode="General">
                  <c:v>0.43859100000000001</c:v>
                </c:pt>
                <c:pt idx="90" formatCode="General">
                  <c:v>0.43815199999999999</c:v>
                </c:pt>
                <c:pt idx="91" formatCode="General">
                  <c:v>0.43771700000000002</c:v>
                </c:pt>
                <c:pt idx="92" formatCode="General">
                  <c:v>0.437282</c:v>
                </c:pt>
                <c:pt idx="93" formatCode="General">
                  <c:v>0.43684600000000001</c:v>
                </c:pt>
                <c:pt idx="94" formatCode="General">
                  <c:v>0.43641099999999999</c:v>
                </c:pt>
                <c:pt idx="95" formatCode="General">
                  <c:v>0.43597599999999997</c:v>
                </c:pt>
                <c:pt idx="96" formatCode="General">
                  <c:v>0.43554500000000002</c:v>
                </c:pt>
                <c:pt idx="97" formatCode="General">
                  <c:v>0.435114</c:v>
                </c:pt>
                <c:pt idx="98" formatCode="General">
                  <c:v>0.43468200000000001</c:v>
                </c:pt>
                <c:pt idx="99" formatCode="General">
                  <c:v>0.434251</c:v>
                </c:pt>
                <c:pt idx="100" formatCode="General">
                  <c:v>0.43381999999999998</c:v>
                </c:pt>
                <c:pt idx="101" formatCode="General">
                  <c:v>0.433392</c:v>
                </c:pt>
                <c:pt idx="102" formatCode="General">
                  <c:v>0.43296499999999999</c:v>
                </c:pt>
                <c:pt idx="103" formatCode="General">
                  <c:v>0.432537</c:v>
                </c:pt>
                <c:pt idx="104" formatCode="General">
                  <c:v>0.43210999999999999</c:v>
                </c:pt>
                <c:pt idx="105" formatCode="General">
                  <c:v>0.43168200000000001</c:v>
                </c:pt>
                <c:pt idx="106" formatCode="General">
                  <c:v>0.43125799999999997</c:v>
                </c:pt>
                <c:pt idx="107" formatCode="General">
                  <c:v>0.43083399999999999</c:v>
                </c:pt>
                <c:pt idx="108" formatCode="General">
                  <c:v>0.43040899999999999</c:v>
                </c:pt>
                <c:pt idx="109" formatCode="General">
                  <c:v>0.42998500000000001</c:v>
                </c:pt>
                <c:pt idx="110" formatCode="General">
                  <c:v>0.42956100000000003</c:v>
                </c:pt>
                <c:pt idx="111" formatCode="General">
                  <c:v>0.42914000000000002</c:v>
                </c:pt>
                <c:pt idx="112" formatCode="General">
                  <c:v>0.42871900000000002</c:v>
                </c:pt>
                <c:pt idx="113" formatCode="General">
                  <c:v>0.42829800000000001</c:v>
                </c:pt>
                <c:pt idx="114" formatCode="General">
                  <c:v>0.42787700000000001</c:v>
                </c:pt>
                <c:pt idx="115" formatCode="General">
                  <c:v>0.427456</c:v>
                </c:pt>
                <c:pt idx="116" formatCode="General">
                  <c:v>0.42703799999999997</c:v>
                </c:pt>
                <c:pt idx="117" formatCode="General">
                  <c:v>0.42662</c:v>
                </c:pt>
                <c:pt idx="118" formatCode="General">
                  <c:v>0.426201</c:v>
                </c:pt>
                <c:pt idx="119" formatCode="General">
                  <c:v>0.42578300000000002</c:v>
                </c:pt>
                <c:pt idx="120" formatCode="General">
                  <c:v>0.42536499999999999</c:v>
                </c:pt>
                <c:pt idx="121" formatCode="General">
                  <c:v>0.42494999999999999</c:v>
                </c:pt>
                <c:pt idx="122" formatCode="General">
                  <c:v>0.42453400000000002</c:v>
                </c:pt>
                <c:pt idx="123" formatCode="General">
                  <c:v>0.42411900000000002</c:v>
                </c:pt>
                <c:pt idx="124" formatCode="General">
                  <c:v>0.423703</c:v>
                </c:pt>
                <c:pt idx="125" formatCode="General">
                  <c:v>0.423288</c:v>
                </c:pt>
                <c:pt idx="126" formatCode="General">
                  <c:v>0.422875</c:v>
                </c:pt>
                <c:pt idx="127" formatCode="General">
                  <c:v>0.422462</c:v>
                </c:pt>
                <c:pt idx="128" formatCode="General">
                  <c:v>0.42204799999999998</c:v>
                </c:pt>
                <c:pt idx="129" formatCode="General">
                  <c:v>0.42163499999999998</c:v>
                </c:pt>
                <c:pt idx="130" formatCode="General">
                  <c:v>0.42122199999999999</c:v>
                </c:pt>
                <c:pt idx="131" formatCode="General">
                  <c:v>0.42081099999999999</c:v>
                </c:pt>
                <c:pt idx="132" formatCode="General">
                  <c:v>0.4204</c:v>
                </c:pt>
                <c:pt idx="133" formatCode="General">
                  <c:v>0.419989</c:v>
                </c:pt>
                <c:pt idx="134" formatCode="General">
                  <c:v>0.41957800000000001</c:v>
                </c:pt>
                <c:pt idx="135" formatCode="General">
                  <c:v>0.41916700000000001</c:v>
                </c:pt>
                <c:pt idx="136" formatCode="General">
                  <c:v>0.41875800000000002</c:v>
                </c:pt>
                <c:pt idx="137" formatCode="General">
                  <c:v>0.41834900000000003</c:v>
                </c:pt>
                <c:pt idx="138" formatCode="General">
                  <c:v>0.41793999999999998</c:v>
                </c:pt>
                <c:pt idx="139" formatCode="General">
                  <c:v>0.41753099999999999</c:v>
                </c:pt>
                <c:pt idx="140" formatCode="General">
                  <c:v>0.41712199999999999</c:v>
                </c:pt>
                <c:pt idx="141" formatCode="General">
                  <c:v>0.416715</c:v>
                </c:pt>
                <c:pt idx="142" formatCode="General">
                  <c:v>0.41630800000000001</c:v>
                </c:pt>
                <c:pt idx="143" formatCode="General">
                  <c:v>0.41589999999999999</c:v>
                </c:pt>
                <c:pt idx="144" formatCode="General">
                  <c:v>0.415493</c:v>
                </c:pt>
                <c:pt idx="145" formatCode="General">
                  <c:v>0.41508600000000001</c:v>
                </c:pt>
                <c:pt idx="146" formatCode="General">
                  <c:v>0.41468100000000002</c:v>
                </c:pt>
                <c:pt idx="147" formatCode="General">
                  <c:v>0.414275</c:v>
                </c:pt>
                <c:pt idx="148" formatCode="General">
                  <c:v>0.41387000000000002</c:v>
                </c:pt>
                <c:pt idx="149" formatCode="General">
                  <c:v>0.413464</c:v>
                </c:pt>
                <c:pt idx="150" formatCode="General">
                  <c:v>0.41305900000000001</c:v>
                </c:pt>
                <c:pt idx="151" formatCode="General">
                  <c:v>0.41265499999999999</c:v>
                </c:pt>
                <c:pt idx="152" formatCode="General">
                  <c:v>0.41225099999999998</c:v>
                </c:pt>
                <c:pt idx="153" formatCode="General">
                  <c:v>0.41184799999999999</c:v>
                </c:pt>
                <c:pt idx="154" formatCode="General">
                  <c:v>0.41144399999999998</c:v>
                </c:pt>
                <c:pt idx="155" formatCode="General">
                  <c:v>0.41104000000000002</c:v>
                </c:pt>
                <c:pt idx="156" formatCode="General">
                  <c:v>0.410638</c:v>
                </c:pt>
                <c:pt idx="157" formatCode="General">
                  <c:v>0.41023700000000002</c:v>
                </c:pt>
                <c:pt idx="158" formatCode="General">
                  <c:v>0.409835</c:v>
                </c:pt>
                <c:pt idx="159" formatCode="General">
                  <c:v>0.40943400000000002</c:v>
                </c:pt>
                <c:pt idx="160" formatCode="General">
                  <c:v>0.40903200000000001</c:v>
                </c:pt>
                <c:pt idx="161" formatCode="General">
                  <c:v>0.40863300000000002</c:v>
                </c:pt>
                <c:pt idx="162" formatCode="General">
                  <c:v>0.40823399999999999</c:v>
                </c:pt>
                <c:pt idx="163" formatCode="General">
                  <c:v>0.40783399999999997</c:v>
                </c:pt>
                <c:pt idx="164" formatCode="General">
                  <c:v>0.40743499999999999</c:v>
                </c:pt>
                <c:pt idx="165" formatCode="General">
                  <c:v>0.40703600000000001</c:v>
                </c:pt>
                <c:pt idx="166" formatCode="General">
                  <c:v>0.40664</c:v>
                </c:pt>
                <c:pt idx="167" formatCode="General">
                  <c:v>0.40624399999999999</c:v>
                </c:pt>
                <c:pt idx="168" formatCode="General">
                  <c:v>0.40584900000000002</c:v>
                </c:pt>
                <c:pt idx="169" formatCode="General">
                  <c:v>0.40545300000000001</c:v>
                </c:pt>
                <c:pt idx="170" formatCode="General">
                  <c:v>0.405057</c:v>
                </c:pt>
                <c:pt idx="171" formatCode="General">
                  <c:v>0.40466600000000003</c:v>
                </c:pt>
                <c:pt idx="172" formatCode="General">
                  <c:v>0.40427400000000002</c:v>
                </c:pt>
                <c:pt idx="173" formatCode="General">
                  <c:v>0.40388299999999999</c:v>
                </c:pt>
                <c:pt idx="174" formatCode="General">
                  <c:v>0.40349099999999999</c:v>
                </c:pt>
                <c:pt idx="175" formatCode="General">
                  <c:v>0.40310000000000001</c:v>
                </c:pt>
                <c:pt idx="176" formatCode="General">
                  <c:v>0.40271400000000002</c:v>
                </c:pt>
                <c:pt idx="177" formatCode="General">
                  <c:v>0.40232800000000002</c:v>
                </c:pt>
                <c:pt idx="178" formatCode="General">
                  <c:v>0.40194299999999999</c:v>
                </c:pt>
                <c:pt idx="179" formatCode="General">
                  <c:v>0.401557</c:v>
                </c:pt>
                <c:pt idx="180" formatCode="General">
                  <c:v>0.401171</c:v>
                </c:pt>
                <c:pt idx="181" formatCode="General">
                  <c:v>0.40079300000000001</c:v>
                </c:pt>
                <c:pt idx="182" formatCode="General">
                  <c:v>0.40041500000000002</c:v>
                </c:pt>
                <c:pt idx="183" formatCode="General">
                  <c:v>0.40003699999999998</c:v>
                </c:pt>
                <c:pt idx="184" formatCode="General">
                  <c:v>0.39965899999999999</c:v>
                </c:pt>
                <c:pt idx="185" formatCode="General">
                  <c:v>0.399281</c:v>
                </c:pt>
                <c:pt idx="186" formatCode="General">
                  <c:v>0.39891300000000002</c:v>
                </c:pt>
                <c:pt idx="187" formatCode="General">
                  <c:v>0.39854499999999998</c:v>
                </c:pt>
                <c:pt idx="188" formatCode="General">
                  <c:v>0.398177</c:v>
                </c:pt>
                <c:pt idx="189" formatCode="General">
                  <c:v>0.39780900000000002</c:v>
                </c:pt>
                <c:pt idx="190" formatCode="General">
                  <c:v>0.39744099999999999</c:v>
                </c:pt>
                <c:pt idx="191" formatCode="General">
                  <c:v>0.39708599999999999</c:v>
                </c:pt>
                <c:pt idx="192" formatCode="General">
                  <c:v>0.396731</c:v>
                </c:pt>
                <c:pt idx="193" formatCode="General">
                  <c:v>0.39637600000000001</c:v>
                </c:pt>
                <c:pt idx="194" formatCode="General">
                  <c:v>0.39602100000000001</c:v>
                </c:pt>
                <c:pt idx="195" formatCode="General">
                  <c:v>0.39566600000000002</c:v>
                </c:pt>
                <c:pt idx="196" formatCode="General">
                  <c:v>0.39532699999999998</c:v>
                </c:pt>
                <c:pt idx="197" formatCode="General">
                  <c:v>0.39498800000000001</c:v>
                </c:pt>
                <c:pt idx="198" formatCode="General">
                  <c:v>0.39465</c:v>
                </c:pt>
                <c:pt idx="199" formatCode="General">
                  <c:v>0.39431100000000002</c:v>
                </c:pt>
                <c:pt idx="200" formatCode="General">
                  <c:v>0.39397199999999999</c:v>
                </c:pt>
                <c:pt idx="201" formatCode="General">
                  <c:v>0.39365299999999998</c:v>
                </c:pt>
                <c:pt idx="202" formatCode="General">
                  <c:v>0.39333400000000002</c:v>
                </c:pt>
                <c:pt idx="203" formatCode="General">
                  <c:v>0.393015</c:v>
                </c:pt>
                <c:pt idx="204" formatCode="General">
                  <c:v>0.39269599999999999</c:v>
                </c:pt>
                <c:pt idx="205" formatCode="General">
                  <c:v>0.39237699999999998</c:v>
                </c:pt>
                <c:pt idx="206" formatCode="General">
                  <c:v>0.39208199999999999</c:v>
                </c:pt>
                <c:pt idx="207" formatCode="General">
                  <c:v>0.39178600000000002</c:v>
                </c:pt>
                <c:pt idx="208" formatCode="General">
                  <c:v>0.39149099999999998</c:v>
                </c:pt>
                <c:pt idx="209" formatCode="General">
                  <c:v>0.39119500000000001</c:v>
                </c:pt>
                <c:pt idx="210" formatCode="General">
                  <c:v>0.39090000000000003</c:v>
                </c:pt>
                <c:pt idx="211" formatCode="General">
                  <c:v>0.39063199999999998</c:v>
                </c:pt>
                <c:pt idx="212" formatCode="General">
                  <c:v>0.39036399999999999</c:v>
                </c:pt>
                <c:pt idx="213" formatCode="General">
                  <c:v>0.390096</c:v>
                </c:pt>
                <c:pt idx="214" formatCode="General">
                  <c:v>0.38982800000000001</c:v>
                </c:pt>
                <c:pt idx="215" formatCode="General">
                  <c:v>0.38956000000000002</c:v>
                </c:pt>
                <c:pt idx="216" formatCode="General">
                  <c:v>0.38932299999999997</c:v>
                </c:pt>
                <c:pt idx="217" formatCode="General">
                  <c:v>0.38908599999999999</c:v>
                </c:pt>
                <c:pt idx="218" formatCode="General">
                  <c:v>0.38884999999999997</c:v>
                </c:pt>
                <c:pt idx="219" formatCode="General">
                  <c:v>0.38861299999999999</c:v>
                </c:pt>
                <c:pt idx="220" formatCode="General">
                  <c:v>0.388376</c:v>
                </c:pt>
                <c:pt idx="221" formatCode="General">
                  <c:v>0.38817299999999999</c:v>
                </c:pt>
                <c:pt idx="222" formatCode="General">
                  <c:v>0.38796999999999998</c:v>
                </c:pt>
                <c:pt idx="223" formatCode="General">
                  <c:v>0.387768</c:v>
                </c:pt>
                <c:pt idx="224" formatCode="General">
                  <c:v>0.38756499999999999</c:v>
                </c:pt>
                <c:pt idx="225" formatCode="General">
                  <c:v>0.38736199999999998</c:v>
                </c:pt>
                <c:pt idx="226" formatCode="General">
                  <c:v>0.38719500000000001</c:v>
                </c:pt>
                <c:pt idx="227" formatCode="General">
                  <c:v>0.38702799999999998</c:v>
                </c:pt>
                <c:pt idx="228" formatCode="General">
                  <c:v>0.38686199999999998</c:v>
                </c:pt>
                <c:pt idx="229" formatCode="General">
                  <c:v>0.38669500000000001</c:v>
                </c:pt>
                <c:pt idx="230" formatCode="General">
                  <c:v>0.38652799999999998</c:v>
                </c:pt>
                <c:pt idx="231" formatCode="General">
                  <c:v>0.38639800000000002</c:v>
                </c:pt>
                <c:pt idx="232" formatCode="General">
                  <c:v>0.386268</c:v>
                </c:pt>
                <c:pt idx="233" formatCode="General">
                  <c:v>0.38613799999999998</c:v>
                </c:pt>
                <c:pt idx="234" formatCode="General">
                  <c:v>0.38600800000000002</c:v>
                </c:pt>
                <c:pt idx="235" formatCode="General">
                  <c:v>0.385878</c:v>
                </c:pt>
                <c:pt idx="236" formatCode="General">
                  <c:v>0.38578400000000002</c:v>
                </c:pt>
                <c:pt idx="237" formatCode="General">
                  <c:v>0.385689</c:v>
                </c:pt>
                <c:pt idx="238" formatCode="General">
                  <c:v>0.38559500000000002</c:v>
                </c:pt>
                <c:pt idx="239" formatCode="General">
                  <c:v>0.38550000000000001</c:v>
                </c:pt>
                <c:pt idx="240" formatCode="General">
                  <c:v>0.38540600000000003</c:v>
                </c:pt>
                <c:pt idx="241" formatCode="General">
                  <c:v>0.38534400000000002</c:v>
                </c:pt>
                <c:pt idx="242" formatCode="General">
                  <c:v>0.38528200000000001</c:v>
                </c:pt>
                <c:pt idx="243" formatCode="General">
                  <c:v>0.38521899999999998</c:v>
                </c:pt>
                <c:pt idx="244" formatCode="General">
                  <c:v>0.38515700000000003</c:v>
                </c:pt>
                <c:pt idx="245" formatCode="General">
                  <c:v>0.38509500000000002</c:v>
                </c:pt>
                <c:pt idx="246" formatCode="General">
                  <c:v>0.38505899999999998</c:v>
                </c:pt>
                <c:pt idx="247" formatCode="General">
                  <c:v>0.385023</c:v>
                </c:pt>
                <c:pt idx="248" formatCode="General">
                  <c:v>0.38498599999999999</c:v>
                </c:pt>
                <c:pt idx="249" formatCode="General">
                  <c:v>0.38495000000000001</c:v>
                </c:pt>
                <c:pt idx="250" formatCode="General">
                  <c:v>0.38491399999999998</c:v>
                </c:pt>
                <c:pt idx="251" formatCode="General">
                  <c:v>0.38489499999999999</c:v>
                </c:pt>
                <c:pt idx="252" formatCode="General">
                  <c:v>0.38487700000000002</c:v>
                </c:pt>
                <c:pt idx="253" formatCode="General">
                  <c:v>0.38485799999999998</c:v>
                </c:pt>
                <c:pt idx="254" formatCode="General">
                  <c:v>0.38484000000000002</c:v>
                </c:pt>
                <c:pt idx="255" formatCode="General">
                  <c:v>0.38482100000000002</c:v>
                </c:pt>
                <c:pt idx="256" formatCode="General">
                  <c:v>0.38480799999999998</c:v>
                </c:pt>
                <c:pt idx="257" formatCode="General">
                  <c:v>0.384795</c:v>
                </c:pt>
                <c:pt idx="258" formatCode="General">
                  <c:v>0.38478099999999998</c:v>
                </c:pt>
                <c:pt idx="259" formatCode="General">
                  <c:v>0.384768</c:v>
                </c:pt>
                <c:pt idx="260" formatCode="General">
                  <c:v>0.38475500000000001</c:v>
                </c:pt>
                <c:pt idx="261" formatCode="General">
                  <c:v>0.38473299999999999</c:v>
                </c:pt>
                <c:pt idx="262" formatCode="General">
                  <c:v>0.38471</c:v>
                </c:pt>
                <c:pt idx="263" formatCode="General">
                  <c:v>0.38468799999999997</c:v>
                </c:pt>
                <c:pt idx="264" formatCode="General">
                  <c:v>0.38466499999999998</c:v>
                </c:pt>
                <c:pt idx="265" formatCode="General">
                  <c:v>0.38464300000000001</c:v>
                </c:pt>
                <c:pt idx="266" formatCode="General">
                  <c:v>0.38459399999999999</c:v>
                </c:pt>
                <c:pt idx="267" formatCode="General">
                  <c:v>0.384544</c:v>
                </c:pt>
                <c:pt idx="268" formatCode="General">
                  <c:v>0.38449499999999998</c:v>
                </c:pt>
                <c:pt idx="269" formatCode="General">
                  <c:v>0.38444499999999998</c:v>
                </c:pt>
                <c:pt idx="270" formatCode="General">
                  <c:v>0.38439600000000002</c:v>
                </c:pt>
                <c:pt idx="271" formatCode="General">
                  <c:v>0.38429999999999997</c:v>
                </c:pt>
                <c:pt idx="272" formatCode="General">
                  <c:v>0.38420399999999999</c:v>
                </c:pt>
                <c:pt idx="273" formatCode="General">
                  <c:v>0.38410699999999998</c:v>
                </c:pt>
                <c:pt idx="274" formatCode="General">
                  <c:v>0.38401099999999999</c:v>
                </c:pt>
                <c:pt idx="275" formatCode="General">
                  <c:v>0.38391500000000001</c:v>
                </c:pt>
                <c:pt idx="276" formatCode="General">
                  <c:v>0.38375100000000001</c:v>
                </c:pt>
                <c:pt idx="277" formatCode="General">
                  <c:v>0.38358700000000001</c:v>
                </c:pt>
                <c:pt idx="278" formatCode="General">
                  <c:v>0.38342199999999999</c:v>
                </c:pt>
                <c:pt idx="279" formatCode="General">
                  <c:v>0.38325799999999999</c:v>
                </c:pt>
                <c:pt idx="280" formatCode="General">
                  <c:v>0.38309399999999999</c:v>
                </c:pt>
                <c:pt idx="281" formatCode="General">
                  <c:v>0.38283899999999998</c:v>
                </c:pt>
                <c:pt idx="282" formatCode="General">
                  <c:v>0.38258500000000001</c:v>
                </c:pt>
                <c:pt idx="283" formatCode="General">
                  <c:v>0.38233</c:v>
                </c:pt>
                <c:pt idx="284" formatCode="General">
                  <c:v>0.38207600000000003</c:v>
                </c:pt>
                <c:pt idx="285" formatCode="General">
                  <c:v>0.38182100000000002</c:v>
                </c:pt>
                <c:pt idx="286" formatCode="General">
                  <c:v>0.38145499999999999</c:v>
                </c:pt>
                <c:pt idx="287" formatCode="General">
                  <c:v>0.38108900000000001</c:v>
                </c:pt>
                <c:pt idx="288" formatCode="General">
                  <c:v>0.38072299999999998</c:v>
                </c:pt>
                <c:pt idx="289" formatCode="General">
                  <c:v>0.380357</c:v>
                </c:pt>
                <c:pt idx="290" formatCode="General">
                  <c:v>0.37999100000000002</c:v>
                </c:pt>
                <c:pt idx="291" formatCode="General">
                  <c:v>0.379494</c:v>
                </c:pt>
                <c:pt idx="292" formatCode="General">
                  <c:v>0.37899699999999997</c:v>
                </c:pt>
                <c:pt idx="293" formatCode="General">
                  <c:v>0.37849899999999997</c:v>
                </c:pt>
                <c:pt idx="294" formatCode="General">
                  <c:v>0.378002</c:v>
                </c:pt>
                <c:pt idx="295" formatCode="General">
                  <c:v>0.37750499999999998</c:v>
                </c:pt>
                <c:pt idx="296" formatCode="General">
                  <c:v>0.376861</c:v>
                </c:pt>
                <c:pt idx="297" formatCode="General">
                  <c:v>0.37621700000000002</c:v>
                </c:pt>
                <c:pt idx="298" formatCode="General">
                  <c:v>0.37557200000000002</c:v>
                </c:pt>
                <c:pt idx="299" formatCode="General">
                  <c:v>0.37492799999999998</c:v>
                </c:pt>
                <c:pt idx="300" formatCode="General">
                  <c:v>0.37428400000000001</c:v>
                </c:pt>
                <c:pt idx="301" formatCode="General">
                  <c:v>0.37348100000000001</c:v>
                </c:pt>
                <c:pt idx="302" formatCode="General">
                  <c:v>0.37267899999999998</c:v>
                </c:pt>
                <c:pt idx="303" formatCode="General">
                  <c:v>0.37187599999999998</c:v>
                </c:pt>
                <c:pt idx="304" formatCode="General">
                  <c:v>0.37107400000000001</c:v>
                </c:pt>
                <c:pt idx="305" formatCode="General">
                  <c:v>0.37027100000000002</c:v>
                </c:pt>
                <c:pt idx="306" formatCode="General">
                  <c:v>0.36930499999999999</c:v>
                </c:pt>
                <c:pt idx="307" formatCode="General">
                  <c:v>0.36833900000000003</c:v>
                </c:pt>
                <c:pt idx="308" formatCode="General">
                  <c:v>0.36737199999999998</c:v>
                </c:pt>
                <c:pt idx="309" formatCode="General">
                  <c:v>0.36640600000000001</c:v>
                </c:pt>
                <c:pt idx="310" formatCode="General">
                  <c:v>0.36543999999999999</c:v>
                </c:pt>
                <c:pt idx="311" formatCode="General">
                  <c:v>0.36431200000000002</c:v>
                </c:pt>
                <c:pt idx="312" formatCode="General">
                  <c:v>0.36318299999999998</c:v>
                </c:pt>
                <c:pt idx="313" formatCode="General">
                  <c:v>0.36205500000000002</c:v>
                </c:pt>
                <c:pt idx="314" formatCode="General">
                  <c:v>0.36092600000000002</c:v>
                </c:pt>
                <c:pt idx="315" formatCode="General">
                  <c:v>0.35979800000000001</c:v>
                </c:pt>
                <c:pt idx="316" formatCode="General">
                  <c:v>0.35851699999999997</c:v>
                </c:pt>
                <c:pt idx="317" formatCode="General">
                  <c:v>0.357236</c:v>
                </c:pt>
                <c:pt idx="318" formatCode="General">
                  <c:v>0.35595399999999999</c:v>
                </c:pt>
                <c:pt idx="319" formatCode="General">
                  <c:v>0.35467300000000002</c:v>
                </c:pt>
                <c:pt idx="320" formatCode="General">
                  <c:v>0.35339199999999998</c:v>
                </c:pt>
                <c:pt idx="321" formatCode="General">
                  <c:v>0.35197400000000001</c:v>
                </c:pt>
                <c:pt idx="322" formatCode="General">
                  <c:v>0.35055700000000001</c:v>
                </c:pt>
                <c:pt idx="323" formatCode="General">
                  <c:v>0.34913899999999998</c:v>
                </c:pt>
                <c:pt idx="324" formatCode="General">
                  <c:v>0.34772199999999998</c:v>
                </c:pt>
                <c:pt idx="325" formatCode="General">
                  <c:v>0.346304</c:v>
                </c:pt>
                <c:pt idx="326" formatCode="General">
                  <c:v>0.344773</c:v>
                </c:pt>
                <c:pt idx="327" formatCode="General">
                  <c:v>0.34324199999999999</c:v>
                </c:pt>
                <c:pt idx="328" formatCode="General">
                  <c:v>0.34171099999999999</c:v>
                </c:pt>
                <c:pt idx="329" formatCode="General">
                  <c:v>0.34017999999999998</c:v>
                </c:pt>
                <c:pt idx="330" formatCode="General">
                  <c:v>0.33864899999999998</c:v>
                </c:pt>
                <c:pt idx="331" formatCode="General">
                  <c:v>0.33703300000000003</c:v>
                </c:pt>
                <c:pt idx="332" formatCode="General">
                  <c:v>0.33541799999999999</c:v>
                </c:pt>
                <c:pt idx="333" formatCode="General">
                  <c:v>0.33380199999999999</c:v>
                </c:pt>
                <c:pt idx="334" formatCode="General">
                  <c:v>0.33218700000000001</c:v>
                </c:pt>
                <c:pt idx="335" formatCode="General">
                  <c:v>0.330571</c:v>
                </c:pt>
                <c:pt idx="336" formatCode="General">
                  <c:v>0.328903</c:v>
                </c:pt>
                <c:pt idx="337" formatCode="General">
                  <c:v>0.327235</c:v>
                </c:pt>
                <c:pt idx="338" formatCode="General">
                  <c:v>0.32556800000000002</c:v>
                </c:pt>
                <c:pt idx="339" formatCode="General">
                  <c:v>0.32390000000000002</c:v>
                </c:pt>
                <c:pt idx="340" formatCode="General">
                  <c:v>0.32223200000000002</c:v>
                </c:pt>
                <c:pt idx="341" formatCode="General">
                  <c:v>0.320546</c:v>
                </c:pt>
                <c:pt idx="342" formatCode="General">
                  <c:v>0.31885999999999998</c:v>
                </c:pt>
                <c:pt idx="343" formatCode="General">
                  <c:v>0.31717299999999998</c:v>
                </c:pt>
                <c:pt idx="344" formatCode="General">
                  <c:v>0.31548700000000002</c:v>
                </c:pt>
                <c:pt idx="345" formatCode="General">
                  <c:v>0.313801</c:v>
                </c:pt>
                <c:pt idx="346" formatCode="General">
                  <c:v>0.31213000000000002</c:v>
                </c:pt>
                <c:pt idx="347" formatCode="General">
                  <c:v>0.31045899999999998</c:v>
                </c:pt>
                <c:pt idx="348" formatCode="General">
                  <c:v>0.30878800000000001</c:v>
                </c:pt>
                <c:pt idx="349" formatCode="General">
                  <c:v>0.30711699999999997</c:v>
                </c:pt>
                <c:pt idx="350" formatCode="General">
                  <c:v>0.305446</c:v>
                </c:pt>
                <c:pt idx="351" formatCode="General">
                  <c:v>0.30382100000000001</c:v>
                </c:pt>
                <c:pt idx="352" formatCode="General">
                  <c:v>0.30219600000000002</c:v>
                </c:pt>
                <c:pt idx="353" formatCode="General">
                  <c:v>0.30057</c:v>
                </c:pt>
                <c:pt idx="354" formatCode="General">
                  <c:v>0.29894500000000002</c:v>
                </c:pt>
                <c:pt idx="355" formatCode="General">
                  <c:v>0.29731999999999997</c:v>
                </c:pt>
                <c:pt idx="356" formatCode="General">
                  <c:v>0.295767</c:v>
                </c:pt>
                <c:pt idx="357" formatCode="General">
                  <c:v>0.29421399999999998</c:v>
                </c:pt>
                <c:pt idx="358" formatCode="General">
                  <c:v>0.29266199999999998</c:v>
                </c:pt>
                <c:pt idx="359" formatCode="General">
                  <c:v>0.29110900000000001</c:v>
                </c:pt>
                <c:pt idx="360" formatCode="General">
                  <c:v>0.28955599999999998</c:v>
                </c:pt>
                <c:pt idx="361" formatCode="General">
                  <c:v>0.28809600000000002</c:v>
                </c:pt>
                <c:pt idx="362" formatCode="General">
                  <c:v>0.286636</c:v>
                </c:pt>
                <c:pt idx="363" formatCode="General">
                  <c:v>0.28517599999999999</c:v>
                </c:pt>
                <c:pt idx="364" formatCode="General">
                  <c:v>0.28371600000000002</c:v>
                </c:pt>
                <c:pt idx="365" formatCode="General">
                  <c:v>0.28225600000000001</c:v>
                </c:pt>
                <c:pt idx="366" formatCode="General">
                  <c:v>0.28090300000000001</c:v>
                </c:pt>
                <c:pt idx="367" formatCode="General">
                  <c:v>0.27955000000000002</c:v>
                </c:pt>
                <c:pt idx="368" formatCode="General">
                  <c:v>0.278198</c:v>
                </c:pt>
                <c:pt idx="369" formatCode="General">
                  <c:v>0.27684500000000001</c:v>
                </c:pt>
                <c:pt idx="370" formatCode="General">
                  <c:v>0.27549200000000001</c:v>
                </c:pt>
                <c:pt idx="371" formatCode="General">
                  <c:v>0.274254</c:v>
                </c:pt>
                <c:pt idx="372" formatCode="General">
                  <c:v>0.27301599999999998</c:v>
                </c:pt>
                <c:pt idx="373" formatCode="General">
                  <c:v>0.27177899999999999</c:v>
                </c:pt>
                <c:pt idx="374" formatCode="General">
                  <c:v>0.27054099999999998</c:v>
                </c:pt>
                <c:pt idx="375" formatCode="General">
                  <c:v>0.26930300000000001</c:v>
                </c:pt>
                <c:pt idx="376" formatCode="General">
                  <c:v>0.26818199999999998</c:v>
                </c:pt>
                <c:pt idx="377" formatCode="General">
                  <c:v>0.26706099999999999</c:v>
                </c:pt>
                <c:pt idx="378" formatCode="General">
                  <c:v>0.26594000000000001</c:v>
                </c:pt>
                <c:pt idx="379" formatCode="General">
                  <c:v>0.26481900000000003</c:v>
                </c:pt>
                <c:pt idx="380" formatCode="General">
                  <c:v>0.26369799999999999</c:v>
                </c:pt>
                <c:pt idx="381" formatCode="General">
                  <c:v>0.26268999999999998</c:v>
                </c:pt>
                <c:pt idx="382" formatCode="General">
                  <c:v>0.26168200000000003</c:v>
                </c:pt>
                <c:pt idx="383" formatCode="General">
                  <c:v>0.26067400000000002</c:v>
                </c:pt>
                <c:pt idx="384" formatCode="General">
                  <c:v>0.25966600000000001</c:v>
                </c:pt>
                <c:pt idx="385" formatCode="General">
                  <c:v>0.258658</c:v>
                </c:pt>
                <c:pt idx="386" formatCode="General">
                  <c:v>0.25775500000000001</c:v>
                </c:pt>
                <c:pt idx="387" formatCode="General">
                  <c:v>0.25685200000000002</c:v>
                </c:pt>
                <c:pt idx="388" formatCode="General">
                  <c:v>0.25594800000000001</c:v>
                </c:pt>
                <c:pt idx="389" formatCode="General">
                  <c:v>0.25504500000000002</c:v>
                </c:pt>
                <c:pt idx="390" formatCode="General">
                  <c:v>0.25414199999999998</c:v>
                </c:pt>
                <c:pt idx="391" formatCode="General">
                  <c:v>0.253332</c:v>
                </c:pt>
                <c:pt idx="392" formatCode="General">
                  <c:v>0.25252200000000002</c:v>
                </c:pt>
                <c:pt idx="393" formatCode="General">
                  <c:v>0.25171199999999999</c:v>
                </c:pt>
                <c:pt idx="394" formatCode="General">
                  <c:v>0.25090200000000001</c:v>
                </c:pt>
                <c:pt idx="395" formatCode="General">
                  <c:v>0.25009199999999998</c:v>
                </c:pt>
                <c:pt idx="396" formatCode="General">
                  <c:v>0.249361</c:v>
                </c:pt>
                <c:pt idx="397" formatCode="General">
                  <c:v>0.24862999999999999</c:v>
                </c:pt>
                <c:pt idx="398" formatCode="General">
                  <c:v>0.24789900000000001</c:v>
                </c:pt>
                <c:pt idx="399" formatCode="General">
                  <c:v>0.247168</c:v>
                </c:pt>
                <c:pt idx="400" formatCode="General">
                  <c:v>0.24643699999999999</c:v>
                </c:pt>
                <c:pt idx="401" formatCode="General">
                  <c:v>0.24576899999999999</c:v>
                </c:pt>
                <c:pt idx="402" formatCode="General">
                  <c:v>0.24510100000000001</c:v>
                </c:pt>
                <c:pt idx="403" formatCode="General">
                  <c:v>0.24443200000000001</c:v>
                </c:pt>
                <c:pt idx="404" formatCode="General">
                  <c:v>0.24376400000000001</c:v>
                </c:pt>
                <c:pt idx="405" formatCode="General">
                  <c:v>0.24309600000000001</c:v>
                </c:pt>
                <c:pt idx="406" formatCode="General">
                  <c:v>0.24247299999999999</c:v>
                </c:pt>
                <c:pt idx="407" formatCode="General">
                  <c:v>0.24185100000000001</c:v>
                </c:pt>
                <c:pt idx="408" formatCode="General">
                  <c:v>0.241228</c:v>
                </c:pt>
                <c:pt idx="409" formatCode="General">
                  <c:v>0.24060599999999999</c:v>
                </c:pt>
                <c:pt idx="410" formatCode="General">
                  <c:v>0.239983</c:v>
                </c:pt>
                <c:pt idx="411" formatCode="General">
                  <c:v>0.23938799999999999</c:v>
                </c:pt>
                <c:pt idx="412" formatCode="General">
                  <c:v>0.23879400000000001</c:v>
                </c:pt>
                <c:pt idx="413" formatCode="General">
                  <c:v>0.23819899999999999</c:v>
                </c:pt>
                <c:pt idx="414" formatCode="General">
                  <c:v>0.23760500000000001</c:v>
                </c:pt>
                <c:pt idx="415" formatCode="General">
                  <c:v>0.23701</c:v>
                </c:pt>
                <c:pt idx="416" formatCode="General">
                  <c:v>0.236425</c:v>
                </c:pt>
                <c:pt idx="417" formatCode="General">
                  <c:v>0.23583999999999999</c:v>
                </c:pt>
                <c:pt idx="418" formatCode="General">
                  <c:v>0.23525499999999999</c:v>
                </c:pt>
                <c:pt idx="419" formatCode="General">
                  <c:v>0.23466999999999999</c:v>
                </c:pt>
                <c:pt idx="420" formatCode="General">
                  <c:v>0.23408499999999999</c:v>
                </c:pt>
                <c:pt idx="421" formatCode="General">
                  <c:v>0.233491</c:v>
                </c:pt>
                <c:pt idx="422" formatCode="General">
                  <c:v>0.23289699999999999</c:v>
                </c:pt>
                <c:pt idx="423" formatCode="General">
                  <c:v>0.23230300000000001</c:v>
                </c:pt>
                <c:pt idx="424" formatCode="General">
                  <c:v>0.231709</c:v>
                </c:pt>
                <c:pt idx="425" formatCode="General">
                  <c:v>0.23111499999999999</c:v>
                </c:pt>
                <c:pt idx="426" formatCode="General">
                  <c:v>0.230493</c:v>
                </c:pt>
                <c:pt idx="427" formatCode="General">
                  <c:v>0.22986999999999999</c:v>
                </c:pt>
                <c:pt idx="428" formatCode="General">
                  <c:v>0.22924800000000001</c:v>
                </c:pt>
                <c:pt idx="429" formatCode="General">
                  <c:v>0.22862499999999999</c:v>
                </c:pt>
                <c:pt idx="430" formatCode="General">
                  <c:v>0.22800300000000001</c:v>
                </c:pt>
                <c:pt idx="431" formatCode="General">
                  <c:v>0.22733200000000001</c:v>
                </c:pt>
                <c:pt idx="432" formatCode="General">
                  <c:v>0.226661</c:v>
                </c:pt>
                <c:pt idx="433" formatCode="General">
                  <c:v>0.225991</c:v>
                </c:pt>
                <c:pt idx="434" formatCode="General">
                  <c:v>0.22531999999999999</c:v>
                </c:pt>
                <c:pt idx="435" formatCode="General">
                  <c:v>0.22464899999999999</c:v>
                </c:pt>
                <c:pt idx="436" formatCode="General">
                  <c:v>0.223908</c:v>
                </c:pt>
                <c:pt idx="437" formatCode="General">
                  <c:v>0.223167</c:v>
                </c:pt>
                <c:pt idx="438" formatCode="General">
                  <c:v>0.22242700000000001</c:v>
                </c:pt>
                <c:pt idx="439" formatCode="General">
                  <c:v>0.22168599999999999</c:v>
                </c:pt>
                <c:pt idx="440" formatCode="General">
                  <c:v>0.220945</c:v>
                </c:pt>
                <c:pt idx="441" formatCode="General">
                  <c:v>0.220111</c:v>
                </c:pt>
                <c:pt idx="442" formatCode="General">
                  <c:v>0.219276</c:v>
                </c:pt>
                <c:pt idx="443" formatCode="General">
                  <c:v>0.218442</c:v>
                </c:pt>
                <c:pt idx="444" formatCode="General">
                  <c:v>0.21760699999999999</c:v>
                </c:pt>
                <c:pt idx="445" formatCode="General">
                  <c:v>0.21677299999999999</c:v>
                </c:pt>
                <c:pt idx="446" formatCode="General">
                  <c:v>0.21581900000000001</c:v>
                </c:pt>
                <c:pt idx="447" formatCode="General">
                  <c:v>0.214865</c:v>
                </c:pt>
                <c:pt idx="448" formatCode="General">
                  <c:v>0.21391099999999999</c:v>
                </c:pt>
                <c:pt idx="449" formatCode="General">
                  <c:v>0.21295700000000001</c:v>
                </c:pt>
                <c:pt idx="450" formatCode="General">
                  <c:v>0.212003</c:v>
                </c:pt>
                <c:pt idx="451" formatCode="General">
                  <c:v>0.210899</c:v>
                </c:pt>
                <c:pt idx="452" formatCode="General">
                  <c:v>0.20979500000000001</c:v>
                </c:pt>
                <c:pt idx="453" formatCode="General">
                  <c:v>0.20868999999999999</c:v>
                </c:pt>
                <c:pt idx="454" formatCode="General">
                  <c:v>0.20758599999999999</c:v>
                </c:pt>
                <c:pt idx="455" formatCode="General">
                  <c:v>0.206482</c:v>
                </c:pt>
                <c:pt idx="456" formatCode="General">
                  <c:v>0.20519299999999999</c:v>
                </c:pt>
                <c:pt idx="457" formatCode="General">
                  <c:v>0.203903</c:v>
                </c:pt>
                <c:pt idx="458" formatCode="General">
                  <c:v>0.20261399999999999</c:v>
                </c:pt>
                <c:pt idx="459" formatCode="General">
                  <c:v>0.201324</c:v>
                </c:pt>
                <c:pt idx="460" formatCode="General">
                  <c:v>0.20003499999999999</c:v>
                </c:pt>
                <c:pt idx="461" formatCode="General">
                  <c:v>0.198519</c:v>
                </c:pt>
                <c:pt idx="462" formatCode="General">
                  <c:v>0.19700300000000001</c:v>
                </c:pt>
                <c:pt idx="463" formatCode="General">
                  <c:v>0.19548599999999999</c:v>
                </c:pt>
                <c:pt idx="464" formatCode="General">
                  <c:v>0.19397</c:v>
                </c:pt>
                <c:pt idx="465" formatCode="General">
                  <c:v>0.19245399999999999</c:v>
                </c:pt>
                <c:pt idx="466" formatCode="General">
                  <c:v>0.190662</c:v>
                </c:pt>
                <c:pt idx="467" formatCode="General">
                  <c:v>0.18886900000000001</c:v>
                </c:pt>
                <c:pt idx="468" formatCode="General">
                  <c:v>0.18707699999999999</c:v>
                </c:pt>
                <c:pt idx="469" formatCode="General">
                  <c:v>0.185284</c:v>
                </c:pt>
                <c:pt idx="470" formatCode="General">
                  <c:v>0.18349199999999999</c:v>
                </c:pt>
                <c:pt idx="471" formatCode="General">
                  <c:v>0.181365</c:v>
                </c:pt>
                <c:pt idx="472" formatCode="General">
                  <c:v>0.17923800000000001</c:v>
                </c:pt>
                <c:pt idx="473" formatCode="General">
                  <c:v>0.17711199999999999</c:v>
                </c:pt>
                <c:pt idx="474" formatCode="General">
                  <c:v>0.174985</c:v>
                </c:pt>
                <c:pt idx="475" formatCode="General">
                  <c:v>0.17285800000000001</c:v>
                </c:pt>
                <c:pt idx="476" formatCode="General">
                  <c:v>0.17033100000000001</c:v>
                </c:pt>
                <c:pt idx="477" formatCode="General">
                  <c:v>0.16780300000000001</c:v>
                </c:pt>
                <c:pt idx="478" formatCode="General">
                  <c:v>0.16527600000000001</c:v>
                </c:pt>
                <c:pt idx="479" formatCode="General">
                  <c:v>0.162749</c:v>
                </c:pt>
                <c:pt idx="480" formatCode="General">
                  <c:v>0.160221</c:v>
                </c:pt>
                <c:pt idx="481" formatCode="General">
                  <c:v>0.157223</c:v>
                </c:pt>
                <c:pt idx="482" formatCode="General">
                  <c:v>0.154225</c:v>
                </c:pt>
                <c:pt idx="483" formatCode="General">
                  <c:v>0.151226</c:v>
                </c:pt>
                <c:pt idx="484" formatCode="General">
                  <c:v>0.148228</c:v>
                </c:pt>
                <c:pt idx="485" formatCode="General">
                  <c:v>0.14523</c:v>
                </c:pt>
                <c:pt idx="486" formatCode="General">
                  <c:v>0.14169799999999999</c:v>
                </c:pt>
                <c:pt idx="487" formatCode="General">
                  <c:v>0.13816700000000001</c:v>
                </c:pt>
                <c:pt idx="488" formatCode="General">
                  <c:v>0.134635</c:v>
                </c:pt>
                <c:pt idx="489" formatCode="General">
                  <c:v>0.131103</c:v>
                </c:pt>
                <c:pt idx="490" formatCode="General">
                  <c:v>0.12757099999999999</c:v>
                </c:pt>
                <c:pt idx="491" formatCode="General">
                  <c:v>0.12348000000000001</c:v>
                </c:pt>
                <c:pt idx="492" formatCode="General">
                  <c:v>0.119389</c:v>
                </c:pt>
                <c:pt idx="493" formatCode="General">
                  <c:v>0.115298</c:v>
                </c:pt>
                <c:pt idx="494" formatCode="General">
                  <c:v>0.111207</c:v>
                </c:pt>
                <c:pt idx="495" formatCode="General">
                  <c:v>0.107116</c:v>
                </c:pt>
                <c:pt idx="496" formatCode="General">
                  <c:v>0.102534</c:v>
                </c:pt>
                <c:pt idx="497" formatCode="General">
                  <c:v>9.7952600000000001E-2</c:v>
                </c:pt>
                <c:pt idx="498" formatCode="General">
                  <c:v>9.3370700000000001E-2</c:v>
                </c:pt>
                <c:pt idx="499" formatCode="General">
                  <c:v>8.8788900000000004E-2</c:v>
                </c:pt>
                <c:pt idx="500" formatCode="General">
                  <c:v>8.4207099999999993E-2</c:v>
                </c:pt>
                <c:pt idx="501" formatCode="General">
                  <c:v>7.9385200000000003E-2</c:v>
                </c:pt>
                <c:pt idx="502" formatCode="General">
                  <c:v>7.4563199999999996E-2</c:v>
                </c:pt>
                <c:pt idx="503" formatCode="General">
                  <c:v>6.9741300000000006E-2</c:v>
                </c:pt>
                <c:pt idx="504" formatCode="General">
                  <c:v>6.4919500000000005E-2</c:v>
                </c:pt>
                <c:pt idx="505" formatCode="General">
                  <c:v>6.0097600000000001E-2</c:v>
                </c:pt>
                <c:pt idx="506" formatCode="General">
                  <c:v>5.5539100000000001E-2</c:v>
                </c:pt>
                <c:pt idx="507" formatCode="General">
                  <c:v>5.0980600000000001E-2</c:v>
                </c:pt>
                <c:pt idx="508" formatCode="General">
                  <c:v>4.6422100000000001E-2</c:v>
                </c:pt>
                <c:pt idx="509" formatCode="General">
                  <c:v>4.1863600000000001E-2</c:v>
                </c:pt>
                <c:pt idx="510" formatCode="General">
                  <c:v>3.73053E-2</c:v>
                </c:pt>
                <c:pt idx="511" formatCode="General">
                  <c:v>3.36662E-2</c:v>
                </c:pt>
                <c:pt idx="512" formatCode="General">
                  <c:v>3.00272E-2</c:v>
                </c:pt>
                <c:pt idx="513" formatCode="General">
                  <c:v>2.6388200000000001E-2</c:v>
                </c:pt>
                <c:pt idx="514" formatCode="General">
                  <c:v>2.2749100000000001E-2</c:v>
                </c:pt>
                <c:pt idx="515" formatCode="General">
                  <c:v>1.9110100000000001E-2</c:v>
                </c:pt>
                <c:pt idx="516" formatCode="General">
                  <c:v>1.6819600000000001E-2</c:v>
                </c:pt>
                <c:pt idx="517" formatCode="General">
                  <c:v>1.4529E-2</c:v>
                </c:pt>
                <c:pt idx="518" formatCode="General">
                  <c:v>1.2238499999999999E-2</c:v>
                </c:pt>
                <c:pt idx="519" formatCode="General">
                  <c:v>9.9478899999999992E-3</c:v>
                </c:pt>
                <c:pt idx="520" formatCode="General">
                  <c:v>7.6573099999999996E-3</c:v>
                </c:pt>
                <c:pt idx="521" formatCode="General">
                  <c:v>6.5836999999999996E-3</c:v>
                </c:pt>
                <c:pt idx="522" formatCode="General">
                  <c:v>5.5101400000000002E-3</c:v>
                </c:pt>
                <c:pt idx="523" formatCode="General">
                  <c:v>4.4365200000000002E-3</c:v>
                </c:pt>
                <c:pt idx="524" formatCode="General">
                  <c:v>3.3629100000000002E-3</c:v>
                </c:pt>
                <c:pt idx="525" formatCode="General">
                  <c:v>2.2893000000000002E-3</c:v>
                </c:pt>
                <c:pt idx="526" formatCode="General">
                  <c:v>1.9289400000000001E-3</c:v>
                </c:pt>
                <c:pt idx="527" formatCode="General">
                  <c:v>1.5685899999999999E-3</c:v>
                </c:pt>
                <c:pt idx="528" formatCode="General">
                  <c:v>1.2082499999999999E-3</c:v>
                </c:pt>
                <c:pt idx="529" formatCode="General">
                  <c:v>8.47896E-4</c:v>
                </c:pt>
                <c:pt idx="530" formatCode="General">
                  <c:v>4.8754100000000003E-4</c:v>
                </c:pt>
                <c:pt idx="531" formatCode="General">
                  <c:v>4.01414E-4</c:v>
                </c:pt>
                <c:pt idx="532" formatCode="General">
                  <c:v>3.1528699999999998E-4</c:v>
                </c:pt>
                <c:pt idx="533" formatCode="General">
                  <c:v>2.2916000000000001E-4</c:v>
                </c:pt>
                <c:pt idx="534" formatCode="General">
                  <c:v>1.4303699999999999E-4</c:v>
                </c:pt>
                <c:pt idx="535">
                  <c:v>5.6910000000000002E-5</c:v>
                </c:pt>
                <c:pt idx="536">
                  <c:v>4.5586300000000001E-5</c:v>
                </c:pt>
                <c:pt idx="537">
                  <c:v>3.4266E-5</c:v>
                </c:pt>
                <c:pt idx="538">
                  <c:v>2.29457E-5</c:v>
                </c:pt>
                <c:pt idx="539">
                  <c:v>1.1625400000000001E-5</c:v>
                </c:pt>
                <c:pt idx="540">
                  <c:v>3.0567699999999999E-7</c:v>
                </c:pt>
                <c:pt idx="541">
                  <c:v>2.4412199999999999E-7</c:v>
                </c:pt>
                <c:pt idx="542">
                  <c:v>1.8309200000000001E-7</c:v>
                </c:pt>
                <c:pt idx="543">
                  <c:v>1.22061E-7</c:v>
                </c:pt>
                <c:pt idx="544">
                  <c:v>6.1030800000000001E-8</c:v>
                </c:pt>
                <c:pt idx="545">
                  <c:v>3.3389399999999999E-13</c:v>
                </c:pt>
                <c:pt idx="546">
                  <c:v>2.6711799999999998E-13</c:v>
                </c:pt>
                <c:pt idx="547">
                  <c:v>2.0033799999999999E-13</c:v>
                </c:pt>
                <c:pt idx="548">
                  <c:v>1.3355899999999999E-13</c:v>
                </c:pt>
                <c:pt idx="549">
                  <c:v>6.6779400000000001E-14</c:v>
                </c:pt>
                <c:pt idx="550" formatCode="General">
                  <c:v>0</c:v>
                </c:pt>
                <c:pt idx="551" formatCode="General">
                  <c:v>0</c:v>
                </c:pt>
                <c:pt idx="552" formatCode="General">
                  <c:v>0</c:v>
                </c:pt>
                <c:pt idx="553" formatCode="General">
                  <c:v>0</c:v>
                </c:pt>
                <c:pt idx="554" formatCode="General">
                  <c:v>0</c:v>
                </c:pt>
                <c:pt idx="555" formatCode="General">
                  <c:v>0</c:v>
                </c:pt>
                <c:pt idx="556" formatCode="General">
                  <c:v>0</c:v>
                </c:pt>
                <c:pt idx="557" formatCode="General">
                  <c:v>0</c:v>
                </c:pt>
                <c:pt idx="558" formatCode="General">
                  <c:v>0</c:v>
                </c:pt>
                <c:pt idx="559" formatCode="General">
                  <c:v>0</c:v>
                </c:pt>
                <c:pt idx="560" formatCode="General">
                  <c:v>0</c:v>
                </c:pt>
                <c:pt idx="561" formatCode="General">
                  <c:v>0</c:v>
                </c:pt>
                <c:pt idx="562" formatCode="General">
                  <c:v>0</c:v>
                </c:pt>
                <c:pt idx="563" formatCode="General">
                  <c:v>0</c:v>
                </c:pt>
                <c:pt idx="564" formatCode="General">
                  <c:v>0</c:v>
                </c:pt>
                <c:pt idx="565" formatCode="General">
                  <c:v>0</c:v>
                </c:pt>
                <c:pt idx="566" formatCode="General">
                  <c:v>0</c:v>
                </c:pt>
                <c:pt idx="567" formatCode="General">
                  <c:v>0</c:v>
                </c:pt>
                <c:pt idx="568" formatCode="General">
                  <c:v>0</c:v>
                </c:pt>
                <c:pt idx="569" formatCode="General">
                  <c:v>0</c:v>
                </c:pt>
                <c:pt idx="570" formatCode="General">
                  <c:v>0</c:v>
                </c:pt>
                <c:pt idx="571" formatCode="General">
                  <c:v>0</c:v>
                </c:pt>
                <c:pt idx="572" formatCode="General">
                  <c:v>0</c:v>
                </c:pt>
                <c:pt idx="573" formatCode="General">
                  <c:v>0</c:v>
                </c:pt>
                <c:pt idx="574" formatCode="General">
                  <c:v>0</c:v>
                </c:pt>
                <c:pt idx="575" formatCode="General">
                  <c:v>0</c:v>
                </c:pt>
                <c:pt idx="576" formatCode="General">
                  <c:v>0</c:v>
                </c:pt>
                <c:pt idx="577" formatCode="General">
                  <c:v>0</c:v>
                </c:pt>
                <c:pt idx="578" formatCode="General">
                  <c:v>0</c:v>
                </c:pt>
                <c:pt idx="579" formatCode="General">
                  <c:v>0</c:v>
                </c:pt>
                <c:pt idx="580" formatCode="General">
                  <c:v>0</c:v>
                </c:pt>
                <c:pt idx="581" formatCode="General">
                  <c:v>0</c:v>
                </c:pt>
                <c:pt idx="582" formatCode="General">
                  <c:v>0</c:v>
                </c:pt>
                <c:pt idx="583" formatCode="General">
                  <c:v>0</c:v>
                </c:pt>
                <c:pt idx="584" formatCode="General">
                  <c:v>0</c:v>
                </c:pt>
                <c:pt idx="585" formatCode="General">
                  <c:v>0</c:v>
                </c:pt>
                <c:pt idx="586" formatCode="General">
                  <c:v>0</c:v>
                </c:pt>
                <c:pt idx="587" formatCode="General">
                  <c:v>0</c:v>
                </c:pt>
                <c:pt idx="588" formatCode="General">
                  <c:v>0</c:v>
                </c:pt>
                <c:pt idx="589" formatCode="General">
                  <c:v>0</c:v>
                </c:pt>
                <c:pt idx="590" formatCode="General">
                  <c:v>0</c:v>
                </c:pt>
                <c:pt idx="591" formatCode="General">
                  <c:v>0</c:v>
                </c:pt>
                <c:pt idx="592" formatCode="General">
                  <c:v>0</c:v>
                </c:pt>
                <c:pt idx="593" formatCode="General">
                  <c:v>0</c:v>
                </c:pt>
                <c:pt idx="594" formatCode="General">
                  <c:v>0</c:v>
                </c:pt>
                <c:pt idx="595" formatCode="General">
                  <c:v>0</c:v>
                </c:pt>
                <c:pt idx="596" formatCode="General">
                  <c:v>0</c:v>
                </c:pt>
                <c:pt idx="597" formatCode="General">
                  <c:v>0</c:v>
                </c:pt>
                <c:pt idx="598" formatCode="General">
                  <c:v>0</c:v>
                </c:pt>
                <c:pt idx="599" formatCode="General">
                  <c:v>0</c:v>
                </c:pt>
                <c:pt idx="600" formatCode="General">
                  <c:v>0</c:v>
                </c:pt>
                <c:pt idx="601" formatCode="General">
                  <c:v>0</c:v>
                </c:pt>
                <c:pt idx="602" formatCode="General">
                  <c:v>0</c:v>
                </c:pt>
                <c:pt idx="603" formatCode="General">
                  <c:v>0</c:v>
                </c:pt>
                <c:pt idx="604" formatCode="General">
                  <c:v>0</c:v>
                </c:pt>
                <c:pt idx="605" formatCode="General">
                  <c:v>0</c:v>
                </c:pt>
                <c:pt idx="606" formatCode="General">
                  <c:v>0</c:v>
                </c:pt>
                <c:pt idx="607" formatCode="General">
                  <c:v>0</c:v>
                </c:pt>
                <c:pt idx="608" formatCode="General">
                  <c:v>0</c:v>
                </c:pt>
                <c:pt idx="609" formatCode="General">
                  <c:v>0</c:v>
                </c:pt>
                <c:pt idx="610" formatCode="General">
                  <c:v>0</c:v>
                </c:pt>
                <c:pt idx="611" formatCode="General">
                  <c:v>0</c:v>
                </c:pt>
                <c:pt idx="612" formatCode="General">
                  <c:v>0</c:v>
                </c:pt>
                <c:pt idx="613" formatCode="General">
                  <c:v>0</c:v>
                </c:pt>
                <c:pt idx="614" formatCode="General">
                  <c:v>0</c:v>
                </c:pt>
                <c:pt idx="615" formatCode="General">
                  <c:v>0</c:v>
                </c:pt>
                <c:pt idx="616" formatCode="General">
                  <c:v>0</c:v>
                </c:pt>
                <c:pt idx="617" formatCode="General">
                  <c:v>0</c:v>
                </c:pt>
                <c:pt idx="618" formatCode="General">
                  <c:v>0</c:v>
                </c:pt>
                <c:pt idx="619" formatCode="General">
                  <c:v>0</c:v>
                </c:pt>
                <c:pt idx="620" formatCode="General">
                  <c:v>0</c:v>
                </c:pt>
                <c:pt idx="621" formatCode="General">
                  <c:v>0</c:v>
                </c:pt>
                <c:pt idx="622" formatCode="General">
                  <c:v>0</c:v>
                </c:pt>
                <c:pt idx="623" formatCode="General">
                  <c:v>0</c:v>
                </c:pt>
                <c:pt idx="624" formatCode="General">
                  <c:v>0</c:v>
                </c:pt>
                <c:pt idx="625" formatCode="General">
                  <c:v>0</c:v>
                </c:pt>
                <c:pt idx="626" formatCode="General">
                  <c:v>0</c:v>
                </c:pt>
                <c:pt idx="627" formatCode="General">
                  <c:v>0</c:v>
                </c:pt>
                <c:pt idx="628" formatCode="General">
                  <c:v>0</c:v>
                </c:pt>
                <c:pt idx="629" formatCode="General">
                  <c:v>0</c:v>
                </c:pt>
                <c:pt idx="630" formatCode="General">
                  <c:v>0</c:v>
                </c:pt>
                <c:pt idx="631" formatCode="General">
                  <c:v>0</c:v>
                </c:pt>
                <c:pt idx="632" formatCode="General">
                  <c:v>0</c:v>
                </c:pt>
                <c:pt idx="633" formatCode="General">
                  <c:v>0</c:v>
                </c:pt>
                <c:pt idx="634" formatCode="General">
                  <c:v>0</c:v>
                </c:pt>
                <c:pt idx="635" formatCode="General">
                  <c:v>0</c:v>
                </c:pt>
                <c:pt idx="636" formatCode="General">
                  <c:v>0</c:v>
                </c:pt>
                <c:pt idx="637" formatCode="General">
                  <c:v>0</c:v>
                </c:pt>
                <c:pt idx="638" formatCode="General">
                  <c:v>0</c:v>
                </c:pt>
                <c:pt idx="639" formatCode="General">
                  <c:v>0</c:v>
                </c:pt>
                <c:pt idx="640" formatCode="General">
                  <c:v>0</c:v>
                </c:pt>
                <c:pt idx="641" formatCode="General">
                  <c:v>0</c:v>
                </c:pt>
                <c:pt idx="642" formatCode="General">
                  <c:v>0</c:v>
                </c:pt>
                <c:pt idx="643" formatCode="General">
                  <c:v>0</c:v>
                </c:pt>
                <c:pt idx="644" formatCode="General">
                  <c:v>0</c:v>
                </c:pt>
                <c:pt idx="645" formatCode="General">
                  <c:v>0</c:v>
                </c:pt>
                <c:pt idx="646" formatCode="General">
                  <c:v>0</c:v>
                </c:pt>
                <c:pt idx="647" formatCode="General">
                  <c:v>0</c:v>
                </c:pt>
                <c:pt idx="648" formatCode="General">
                  <c:v>0</c:v>
                </c:pt>
                <c:pt idx="649" formatCode="General">
                  <c:v>0</c:v>
                </c:pt>
                <c:pt idx="650" formatCode="General">
                  <c:v>0</c:v>
                </c:pt>
                <c:pt idx="651" formatCode="General">
                  <c:v>0</c:v>
                </c:pt>
                <c:pt idx="652" formatCode="General">
                  <c:v>0</c:v>
                </c:pt>
                <c:pt idx="653" formatCode="General">
                  <c:v>0</c:v>
                </c:pt>
                <c:pt idx="654" formatCode="General">
                  <c:v>0</c:v>
                </c:pt>
                <c:pt idx="655" formatCode="General">
                  <c:v>0</c:v>
                </c:pt>
                <c:pt idx="656" formatCode="General">
                  <c:v>0</c:v>
                </c:pt>
                <c:pt idx="657" formatCode="General">
                  <c:v>0</c:v>
                </c:pt>
                <c:pt idx="658" formatCode="General">
                  <c:v>0</c:v>
                </c:pt>
                <c:pt idx="659" formatCode="General">
                  <c:v>0</c:v>
                </c:pt>
                <c:pt idx="660" formatCode="General">
                  <c:v>0</c:v>
                </c:pt>
                <c:pt idx="661" formatCode="General">
                  <c:v>0</c:v>
                </c:pt>
                <c:pt idx="662" formatCode="General">
                  <c:v>0</c:v>
                </c:pt>
                <c:pt idx="663" formatCode="General">
                  <c:v>0</c:v>
                </c:pt>
                <c:pt idx="664" formatCode="General">
                  <c:v>0</c:v>
                </c:pt>
                <c:pt idx="665" formatCode="General">
                  <c:v>0</c:v>
                </c:pt>
                <c:pt idx="666" formatCode="General">
                  <c:v>0</c:v>
                </c:pt>
                <c:pt idx="667" formatCode="General">
                  <c:v>0</c:v>
                </c:pt>
                <c:pt idx="668" formatCode="General">
                  <c:v>0</c:v>
                </c:pt>
                <c:pt idx="669" formatCode="General">
                  <c:v>0</c:v>
                </c:pt>
                <c:pt idx="670" formatCode="General">
                  <c:v>0</c:v>
                </c:pt>
                <c:pt idx="671" formatCode="General">
                  <c:v>0</c:v>
                </c:pt>
                <c:pt idx="672" formatCode="General">
                  <c:v>0</c:v>
                </c:pt>
                <c:pt idx="673" formatCode="General">
                  <c:v>0</c:v>
                </c:pt>
                <c:pt idx="674" formatCode="General">
                  <c:v>0</c:v>
                </c:pt>
                <c:pt idx="675" formatCode="General">
                  <c:v>0</c:v>
                </c:pt>
                <c:pt idx="676" formatCode="General">
                  <c:v>0</c:v>
                </c:pt>
                <c:pt idx="677" formatCode="General">
                  <c:v>0</c:v>
                </c:pt>
                <c:pt idx="678" formatCode="General">
                  <c:v>0</c:v>
                </c:pt>
                <c:pt idx="679" formatCode="General">
                  <c:v>0</c:v>
                </c:pt>
                <c:pt idx="680" formatCode="General">
                  <c:v>0</c:v>
                </c:pt>
                <c:pt idx="681" formatCode="General">
                  <c:v>0</c:v>
                </c:pt>
                <c:pt idx="682" formatCode="General">
                  <c:v>0</c:v>
                </c:pt>
                <c:pt idx="683" formatCode="General">
                  <c:v>0</c:v>
                </c:pt>
                <c:pt idx="684" formatCode="General">
                  <c:v>0</c:v>
                </c:pt>
                <c:pt idx="685" formatCode="General">
                  <c:v>0</c:v>
                </c:pt>
                <c:pt idx="686" formatCode="General">
                  <c:v>0</c:v>
                </c:pt>
                <c:pt idx="687" formatCode="General">
                  <c:v>0</c:v>
                </c:pt>
                <c:pt idx="688" formatCode="General">
                  <c:v>0</c:v>
                </c:pt>
                <c:pt idx="689" formatCode="General">
                  <c:v>0</c:v>
                </c:pt>
                <c:pt idx="690" formatCode="General">
                  <c:v>0</c:v>
                </c:pt>
                <c:pt idx="691" formatCode="General">
                  <c:v>0</c:v>
                </c:pt>
                <c:pt idx="692" formatCode="General">
                  <c:v>0</c:v>
                </c:pt>
                <c:pt idx="693" formatCode="General">
                  <c:v>0</c:v>
                </c:pt>
                <c:pt idx="694" formatCode="General">
                  <c:v>0</c:v>
                </c:pt>
                <c:pt idx="695" formatCode="General">
                  <c:v>0</c:v>
                </c:pt>
                <c:pt idx="696" formatCode="General">
                  <c:v>0</c:v>
                </c:pt>
                <c:pt idx="697" formatCode="General">
                  <c:v>0</c:v>
                </c:pt>
                <c:pt idx="698" formatCode="General">
                  <c:v>0</c:v>
                </c:pt>
                <c:pt idx="699" formatCode="General">
                  <c:v>0</c:v>
                </c:pt>
                <c:pt idx="700" formatCode="General">
                  <c:v>0</c:v>
                </c:pt>
                <c:pt idx="701" formatCode="General">
                  <c:v>0</c:v>
                </c:pt>
                <c:pt idx="702" formatCode="General">
                  <c:v>0</c:v>
                </c:pt>
                <c:pt idx="703" formatCode="General">
                  <c:v>0</c:v>
                </c:pt>
                <c:pt idx="704" formatCode="General">
                  <c:v>0</c:v>
                </c:pt>
                <c:pt idx="705" formatCode="General">
                  <c:v>0</c:v>
                </c:pt>
                <c:pt idx="706" formatCode="General">
                  <c:v>0</c:v>
                </c:pt>
                <c:pt idx="707" formatCode="General">
                  <c:v>0</c:v>
                </c:pt>
                <c:pt idx="708" formatCode="General">
                  <c:v>0</c:v>
                </c:pt>
                <c:pt idx="709" formatCode="General">
                  <c:v>0</c:v>
                </c:pt>
                <c:pt idx="710" formatCode="General">
                  <c:v>0</c:v>
                </c:pt>
                <c:pt idx="711" formatCode="General">
                  <c:v>0</c:v>
                </c:pt>
                <c:pt idx="712" formatCode="General">
                  <c:v>0</c:v>
                </c:pt>
                <c:pt idx="713" formatCode="General">
                  <c:v>0</c:v>
                </c:pt>
                <c:pt idx="714" formatCode="General">
                  <c:v>0</c:v>
                </c:pt>
                <c:pt idx="715" formatCode="General">
                  <c:v>0</c:v>
                </c:pt>
                <c:pt idx="716" formatCode="General">
                  <c:v>0</c:v>
                </c:pt>
                <c:pt idx="717" formatCode="General">
                  <c:v>0</c:v>
                </c:pt>
                <c:pt idx="718" formatCode="General">
                  <c:v>0</c:v>
                </c:pt>
                <c:pt idx="719" formatCode="General">
                  <c:v>0</c:v>
                </c:pt>
                <c:pt idx="720" formatCode="General">
                  <c:v>0</c:v>
                </c:pt>
                <c:pt idx="721" formatCode="General">
                  <c:v>0</c:v>
                </c:pt>
                <c:pt idx="722" formatCode="General">
                  <c:v>0</c:v>
                </c:pt>
                <c:pt idx="723" formatCode="General">
                  <c:v>0</c:v>
                </c:pt>
                <c:pt idx="724" formatCode="General">
                  <c:v>0</c:v>
                </c:pt>
                <c:pt idx="725" formatCode="General">
                  <c:v>0</c:v>
                </c:pt>
                <c:pt idx="726" formatCode="General">
                  <c:v>0</c:v>
                </c:pt>
                <c:pt idx="727" formatCode="General">
                  <c:v>0</c:v>
                </c:pt>
                <c:pt idx="728" formatCode="General">
                  <c:v>0</c:v>
                </c:pt>
                <c:pt idx="729" formatCode="General">
                  <c:v>0</c:v>
                </c:pt>
                <c:pt idx="730" formatCode="General">
                  <c:v>0</c:v>
                </c:pt>
                <c:pt idx="731" formatCode="General">
                  <c:v>0</c:v>
                </c:pt>
                <c:pt idx="732" formatCode="General">
                  <c:v>0</c:v>
                </c:pt>
                <c:pt idx="733" formatCode="General">
                  <c:v>0</c:v>
                </c:pt>
                <c:pt idx="734" formatCode="General">
                  <c:v>0</c:v>
                </c:pt>
                <c:pt idx="735" formatCode="General">
                  <c:v>0</c:v>
                </c:pt>
                <c:pt idx="736" formatCode="General">
                  <c:v>0</c:v>
                </c:pt>
                <c:pt idx="737" formatCode="General">
                  <c:v>0</c:v>
                </c:pt>
                <c:pt idx="738" formatCode="General">
                  <c:v>0</c:v>
                </c:pt>
                <c:pt idx="739" formatCode="General">
                  <c:v>0</c:v>
                </c:pt>
                <c:pt idx="740" formatCode="General">
                  <c:v>0</c:v>
                </c:pt>
                <c:pt idx="741" formatCode="General">
                  <c:v>0</c:v>
                </c:pt>
                <c:pt idx="742" formatCode="General">
                  <c:v>0</c:v>
                </c:pt>
                <c:pt idx="743" formatCode="General">
                  <c:v>0</c:v>
                </c:pt>
                <c:pt idx="744" formatCode="General">
                  <c:v>0</c:v>
                </c:pt>
                <c:pt idx="745" formatCode="General">
                  <c:v>0</c:v>
                </c:pt>
                <c:pt idx="746" formatCode="General">
                  <c:v>0</c:v>
                </c:pt>
                <c:pt idx="747" formatCode="General">
                  <c:v>0</c:v>
                </c:pt>
                <c:pt idx="748" formatCode="General">
                  <c:v>0</c:v>
                </c:pt>
                <c:pt idx="749" formatCode="General">
                  <c:v>0</c:v>
                </c:pt>
                <c:pt idx="750" formatCode="General">
                  <c:v>0</c:v>
                </c:pt>
                <c:pt idx="751" formatCode="General">
                  <c:v>0</c:v>
                </c:pt>
                <c:pt idx="752" formatCode="General">
                  <c:v>0</c:v>
                </c:pt>
                <c:pt idx="753" formatCode="General">
                  <c:v>0</c:v>
                </c:pt>
                <c:pt idx="754" formatCode="General">
                  <c:v>0</c:v>
                </c:pt>
                <c:pt idx="755" formatCode="General">
                  <c:v>0</c:v>
                </c:pt>
                <c:pt idx="756" formatCode="General">
                  <c:v>0</c:v>
                </c:pt>
                <c:pt idx="757" formatCode="General">
                  <c:v>0</c:v>
                </c:pt>
                <c:pt idx="758" formatCode="General">
                  <c:v>0</c:v>
                </c:pt>
                <c:pt idx="759" formatCode="General">
                  <c:v>0</c:v>
                </c:pt>
                <c:pt idx="760" formatCode="General">
                  <c:v>0</c:v>
                </c:pt>
                <c:pt idx="761" formatCode="General">
                  <c:v>0</c:v>
                </c:pt>
                <c:pt idx="762" formatCode="General">
                  <c:v>0</c:v>
                </c:pt>
                <c:pt idx="763" formatCode="General">
                  <c:v>0</c:v>
                </c:pt>
                <c:pt idx="764" formatCode="General">
                  <c:v>0</c:v>
                </c:pt>
                <c:pt idx="765" formatCode="General">
                  <c:v>0</c:v>
                </c:pt>
                <c:pt idx="766" formatCode="General">
                  <c:v>0</c:v>
                </c:pt>
                <c:pt idx="767" formatCode="General">
                  <c:v>0</c:v>
                </c:pt>
                <c:pt idx="768" formatCode="General">
                  <c:v>0</c:v>
                </c:pt>
                <c:pt idx="769" formatCode="General">
                  <c:v>0</c:v>
                </c:pt>
                <c:pt idx="770" formatCode="General">
                  <c:v>0</c:v>
                </c:pt>
                <c:pt idx="771" formatCode="General">
                  <c:v>0</c:v>
                </c:pt>
                <c:pt idx="772" formatCode="General">
                  <c:v>0</c:v>
                </c:pt>
                <c:pt idx="773" formatCode="General">
                  <c:v>0</c:v>
                </c:pt>
                <c:pt idx="774" formatCode="General">
                  <c:v>0</c:v>
                </c:pt>
                <c:pt idx="775" formatCode="General">
                  <c:v>0</c:v>
                </c:pt>
                <c:pt idx="776" formatCode="General">
                  <c:v>0</c:v>
                </c:pt>
                <c:pt idx="777" formatCode="General">
                  <c:v>0</c:v>
                </c:pt>
                <c:pt idx="778" formatCode="General">
                  <c:v>0</c:v>
                </c:pt>
                <c:pt idx="779" formatCode="General">
                  <c:v>0</c:v>
                </c:pt>
                <c:pt idx="780" formatCode="General">
                  <c:v>0</c:v>
                </c:pt>
                <c:pt idx="781" formatCode="General">
                  <c:v>0</c:v>
                </c:pt>
                <c:pt idx="782" formatCode="General">
                  <c:v>0</c:v>
                </c:pt>
                <c:pt idx="783" formatCode="General">
                  <c:v>0</c:v>
                </c:pt>
                <c:pt idx="784" formatCode="General">
                  <c:v>0</c:v>
                </c:pt>
                <c:pt idx="785" formatCode="General">
                  <c:v>0</c:v>
                </c:pt>
                <c:pt idx="786" formatCode="General">
                  <c:v>0</c:v>
                </c:pt>
                <c:pt idx="787" formatCode="General">
                  <c:v>0</c:v>
                </c:pt>
                <c:pt idx="788" formatCode="General">
                  <c:v>0</c:v>
                </c:pt>
                <c:pt idx="789" formatCode="General">
                  <c:v>0</c:v>
                </c:pt>
                <c:pt idx="790" formatCode="General">
                  <c:v>0</c:v>
                </c:pt>
                <c:pt idx="791" formatCode="General">
                  <c:v>0</c:v>
                </c:pt>
                <c:pt idx="792" formatCode="General">
                  <c:v>0</c:v>
                </c:pt>
                <c:pt idx="793" formatCode="General">
                  <c:v>0</c:v>
                </c:pt>
                <c:pt idx="794" formatCode="General">
                  <c:v>0</c:v>
                </c:pt>
                <c:pt idx="795" formatCode="General">
                  <c:v>0</c:v>
                </c:pt>
                <c:pt idx="796" formatCode="General">
                  <c:v>0</c:v>
                </c:pt>
                <c:pt idx="797" formatCode="General">
                  <c:v>0</c:v>
                </c:pt>
                <c:pt idx="798" formatCode="General">
                  <c:v>0</c:v>
                </c:pt>
                <c:pt idx="799" formatCode="General">
                  <c:v>0</c:v>
                </c:pt>
                <c:pt idx="800" formatCode="General">
                  <c:v>0</c:v>
                </c:pt>
                <c:pt idx="801" formatCode="General">
                  <c:v>0</c:v>
                </c:pt>
                <c:pt idx="802" formatCode="General">
                  <c:v>0</c:v>
                </c:pt>
                <c:pt idx="803" formatCode="General">
                  <c:v>0</c:v>
                </c:pt>
                <c:pt idx="804" formatCode="General">
                  <c:v>0</c:v>
                </c:pt>
                <c:pt idx="805" formatCode="General">
                  <c:v>0</c:v>
                </c:pt>
                <c:pt idx="806" formatCode="General">
                  <c:v>0</c:v>
                </c:pt>
                <c:pt idx="807" formatCode="General">
                  <c:v>0</c:v>
                </c:pt>
                <c:pt idx="808" formatCode="General">
                  <c:v>0</c:v>
                </c:pt>
                <c:pt idx="809" formatCode="General">
                  <c:v>0</c:v>
                </c:pt>
                <c:pt idx="810" formatCode="General">
                  <c:v>0</c:v>
                </c:pt>
                <c:pt idx="811" formatCode="General">
                  <c:v>0</c:v>
                </c:pt>
                <c:pt idx="812" formatCode="General">
                  <c:v>0</c:v>
                </c:pt>
                <c:pt idx="813" formatCode="General">
                  <c:v>0</c:v>
                </c:pt>
                <c:pt idx="814" formatCode="General">
                  <c:v>0</c:v>
                </c:pt>
                <c:pt idx="815" formatCode="General">
                  <c:v>0</c:v>
                </c:pt>
                <c:pt idx="816" formatCode="General">
                  <c:v>0</c:v>
                </c:pt>
                <c:pt idx="817" formatCode="General">
                  <c:v>0</c:v>
                </c:pt>
                <c:pt idx="818" formatCode="General">
                  <c:v>0</c:v>
                </c:pt>
                <c:pt idx="819" formatCode="General">
                  <c:v>0</c:v>
                </c:pt>
                <c:pt idx="820" formatCode="General">
                  <c:v>0</c:v>
                </c:pt>
                <c:pt idx="821" formatCode="General">
                  <c:v>0</c:v>
                </c:pt>
                <c:pt idx="822" formatCode="General">
                  <c:v>0</c:v>
                </c:pt>
                <c:pt idx="823" formatCode="General">
                  <c:v>0</c:v>
                </c:pt>
                <c:pt idx="824" formatCode="General">
                  <c:v>0</c:v>
                </c:pt>
                <c:pt idx="825" formatCode="General">
                  <c:v>0</c:v>
                </c:pt>
                <c:pt idx="826" formatCode="General">
                  <c:v>0</c:v>
                </c:pt>
                <c:pt idx="827" formatCode="General">
                  <c:v>0</c:v>
                </c:pt>
                <c:pt idx="828" formatCode="General">
                  <c:v>0</c:v>
                </c:pt>
                <c:pt idx="829" formatCode="General">
                  <c:v>0</c:v>
                </c:pt>
                <c:pt idx="830" formatCode="General">
                  <c:v>0</c:v>
                </c:pt>
                <c:pt idx="831" formatCode="General">
                  <c:v>0</c:v>
                </c:pt>
                <c:pt idx="832" formatCode="General">
                  <c:v>0</c:v>
                </c:pt>
                <c:pt idx="833" formatCode="General">
                  <c:v>0</c:v>
                </c:pt>
                <c:pt idx="834" formatCode="General">
                  <c:v>0</c:v>
                </c:pt>
                <c:pt idx="835" formatCode="General">
                  <c:v>0</c:v>
                </c:pt>
                <c:pt idx="836" formatCode="General">
                  <c:v>0</c:v>
                </c:pt>
                <c:pt idx="837" formatCode="General">
                  <c:v>0</c:v>
                </c:pt>
                <c:pt idx="838" formatCode="General">
                  <c:v>0</c:v>
                </c:pt>
                <c:pt idx="839" formatCode="General">
                  <c:v>0</c:v>
                </c:pt>
                <c:pt idx="840" formatCode="General">
                  <c:v>0</c:v>
                </c:pt>
                <c:pt idx="841" formatCode="General">
                  <c:v>0</c:v>
                </c:pt>
                <c:pt idx="842" formatCode="General">
                  <c:v>0</c:v>
                </c:pt>
                <c:pt idx="843" formatCode="General">
                  <c:v>0</c:v>
                </c:pt>
                <c:pt idx="844" formatCode="General">
                  <c:v>0</c:v>
                </c:pt>
                <c:pt idx="845" formatCode="General">
                  <c:v>0</c:v>
                </c:pt>
                <c:pt idx="846" formatCode="General">
                  <c:v>0</c:v>
                </c:pt>
                <c:pt idx="847" formatCode="General">
                  <c:v>0</c:v>
                </c:pt>
                <c:pt idx="848" formatCode="General">
                  <c:v>0</c:v>
                </c:pt>
                <c:pt idx="849" formatCode="General">
                  <c:v>0</c:v>
                </c:pt>
                <c:pt idx="850" formatCode="General">
                  <c:v>0</c:v>
                </c:pt>
                <c:pt idx="851" formatCode="General">
                  <c:v>0</c:v>
                </c:pt>
                <c:pt idx="852" formatCode="General">
                  <c:v>0</c:v>
                </c:pt>
                <c:pt idx="853" formatCode="General">
                  <c:v>0</c:v>
                </c:pt>
                <c:pt idx="854" formatCode="General">
                  <c:v>0</c:v>
                </c:pt>
                <c:pt idx="855" formatCode="General">
                  <c:v>0</c:v>
                </c:pt>
                <c:pt idx="856" formatCode="General">
                  <c:v>0</c:v>
                </c:pt>
                <c:pt idx="857" formatCode="General">
                  <c:v>0</c:v>
                </c:pt>
                <c:pt idx="858" formatCode="General">
                  <c:v>0</c:v>
                </c:pt>
                <c:pt idx="859" formatCode="General">
                  <c:v>0</c:v>
                </c:pt>
                <c:pt idx="860" formatCode="General">
                  <c:v>0</c:v>
                </c:pt>
                <c:pt idx="861" formatCode="General">
                  <c:v>0</c:v>
                </c:pt>
                <c:pt idx="862" formatCode="General">
                  <c:v>0</c:v>
                </c:pt>
                <c:pt idx="863" formatCode="General">
                  <c:v>0</c:v>
                </c:pt>
                <c:pt idx="864" formatCode="General">
                  <c:v>0</c:v>
                </c:pt>
                <c:pt idx="865" formatCode="General">
                  <c:v>0</c:v>
                </c:pt>
                <c:pt idx="866" formatCode="General">
                  <c:v>0</c:v>
                </c:pt>
                <c:pt idx="867" formatCode="General">
                  <c:v>0</c:v>
                </c:pt>
                <c:pt idx="868" formatCode="General">
                  <c:v>0</c:v>
                </c:pt>
                <c:pt idx="869" formatCode="General">
                  <c:v>0</c:v>
                </c:pt>
                <c:pt idx="870" formatCode="General">
                  <c:v>0</c:v>
                </c:pt>
                <c:pt idx="871" formatCode="General">
                  <c:v>0</c:v>
                </c:pt>
                <c:pt idx="872" formatCode="General">
                  <c:v>0</c:v>
                </c:pt>
                <c:pt idx="873" formatCode="General">
                  <c:v>0</c:v>
                </c:pt>
                <c:pt idx="874" formatCode="General">
                  <c:v>0</c:v>
                </c:pt>
                <c:pt idx="875" formatCode="General">
                  <c:v>0</c:v>
                </c:pt>
                <c:pt idx="876" formatCode="General">
                  <c:v>0</c:v>
                </c:pt>
                <c:pt idx="877" formatCode="General">
                  <c:v>0</c:v>
                </c:pt>
                <c:pt idx="878" formatCode="General">
                  <c:v>0</c:v>
                </c:pt>
                <c:pt idx="879" formatCode="General">
                  <c:v>0</c:v>
                </c:pt>
                <c:pt idx="880" formatCode="General">
                  <c:v>0</c:v>
                </c:pt>
                <c:pt idx="881" formatCode="General">
                  <c:v>0</c:v>
                </c:pt>
                <c:pt idx="882" formatCode="General">
                  <c:v>0</c:v>
                </c:pt>
                <c:pt idx="883" formatCode="General">
                  <c:v>0</c:v>
                </c:pt>
                <c:pt idx="884" formatCode="General">
                  <c:v>0</c:v>
                </c:pt>
                <c:pt idx="885" formatCode="General">
                  <c:v>0</c:v>
                </c:pt>
                <c:pt idx="886" formatCode="General">
                  <c:v>0</c:v>
                </c:pt>
                <c:pt idx="887" formatCode="General">
                  <c:v>0</c:v>
                </c:pt>
                <c:pt idx="888" formatCode="General">
                  <c:v>0</c:v>
                </c:pt>
                <c:pt idx="889" formatCode="General">
                  <c:v>0</c:v>
                </c:pt>
                <c:pt idx="890" formatCode="General">
                  <c:v>0</c:v>
                </c:pt>
                <c:pt idx="891" formatCode="General">
                  <c:v>0</c:v>
                </c:pt>
                <c:pt idx="892" formatCode="General">
                  <c:v>0</c:v>
                </c:pt>
                <c:pt idx="893" formatCode="General">
                  <c:v>0</c:v>
                </c:pt>
                <c:pt idx="894" formatCode="General">
                  <c:v>0</c:v>
                </c:pt>
                <c:pt idx="895" formatCode="General">
                  <c:v>0</c:v>
                </c:pt>
                <c:pt idx="896" formatCode="General">
                  <c:v>0</c:v>
                </c:pt>
                <c:pt idx="897" formatCode="General">
                  <c:v>0</c:v>
                </c:pt>
                <c:pt idx="898" formatCode="General">
                  <c:v>0</c:v>
                </c:pt>
                <c:pt idx="899" formatCode="General">
                  <c:v>0</c:v>
                </c:pt>
                <c:pt idx="900" formatCode="General">
                  <c:v>0</c:v>
                </c:pt>
                <c:pt idx="901" formatCode="General">
                  <c:v>0</c:v>
                </c:pt>
                <c:pt idx="902" formatCode="General">
                  <c:v>0</c:v>
                </c:pt>
                <c:pt idx="903" formatCode="General">
                  <c:v>0</c:v>
                </c:pt>
                <c:pt idx="904" formatCode="General">
                  <c:v>0</c:v>
                </c:pt>
                <c:pt idx="905" formatCode="General">
                  <c:v>0</c:v>
                </c:pt>
                <c:pt idx="906" formatCode="General">
                  <c:v>0</c:v>
                </c:pt>
                <c:pt idx="907" formatCode="General">
                  <c:v>0</c:v>
                </c:pt>
                <c:pt idx="908" formatCode="General">
                  <c:v>0</c:v>
                </c:pt>
                <c:pt idx="909" formatCode="General">
                  <c:v>0</c:v>
                </c:pt>
                <c:pt idx="910" formatCode="General">
                  <c:v>0</c:v>
                </c:pt>
                <c:pt idx="911" formatCode="General">
                  <c:v>0</c:v>
                </c:pt>
                <c:pt idx="912" formatCode="General">
                  <c:v>0</c:v>
                </c:pt>
                <c:pt idx="913" formatCode="General">
                  <c:v>0</c:v>
                </c:pt>
                <c:pt idx="914" formatCode="General">
                  <c:v>0</c:v>
                </c:pt>
                <c:pt idx="915" formatCode="General">
                  <c:v>0</c:v>
                </c:pt>
                <c:pt idx="916" formatCode="General">
                  <c:v>0</c:v>
                </c:pt>
                <c:pt idx="917" formatCode="General">
                  <c:v>0</c:v>
                </c:pt>
                <c:pt idx="918" formatCode="General">
                  <c:v>0</c:v>
                </c:pt>
                <c:pt idx="919" formatCode="General">
                  <c:v>0</c:v>
                </c:pt>
                <c:pt idx="920" formatCode="General">
                  <c:v>0</c:v>
                </c:pt>
                <c:pt idx="921" formatCode="General">
                  <c:v>0</c:v>
                </c:pt>
                <c:pt idx="922" formatCode="General">
                  <c:v>0</c:v>
                </c:pt>
                <c:pt idx="923" formatCode="General">
                  <c:v>0</c:v>
                </c:pt>
                <c:pt idx="924" formatCode="General">
                  <c:v>0</c:v>
                </c:pt>
                <c:pt idx="925" formatCode="General">
                  <c:v>0</c:v>
                </c:pt>
                <c:pt idx="926" formatCode="General">
                  <c:v>0</c:v>
                </c:pt>
                <c:pt idx="927" formatCode="General">
                  <c:v>0</c:v>
                </c:pt>
                <c:pt idx="928" formatCode="General">
                  <c:v>0</c:v>
                </c:pt>
                <c:pt idx="929" formatCode="General">
                  <c:v>0</c:v>
                </c:pt>
                <c:pt idx="930" formatCode="General">
                  <c:v>0</c:v>
                </c:pt>
                <c:pt idx="931" formatCode="General">
                  <c:v>0</c:v>
                </c:pt>
                <c:pt idx="932" formatCode="General">
                  <c:v>0</c:v>
                </c:pt>
                <c:pt idx="933" formatCode="General">
                  <c:v>0</c:v>
                </c:pt>
                <c:pt idx="934" formatCode="General">
                  <c:v>0</c:v>
                </c:pt>
                <c:pt idx="935" formatCode="General">
                  <c:v>0</c:v>
                </c:pt>
                <c:pt idx="936" formatCode="General">
                  <c:v>0</c:v>
                </c:pt>
                <c:pt idx="937" formatCode="General">
                  <c:v>0</c:v>
                </c:pt>
                <c:pt idx="938" formatCode="General">
                  <c:v>0</c:v>
                </c:pt>
                <c:pt idx="939" formatCode="General">
                  <c:v>0</c:v>
                </c:pt>
                <c:pt idx="940" formatCode="General">
                  <c:v>0</c:v>
                </c:pt>
                <c:pt idx="941" formatCode="General">
                  <c:v>0</c:v>
                </c:pt>
                <c:pt idx="942" formatCode="General">
                  <c:v>0</c:v>
                </c:pt>
                <c:pt idx="943" formatCode="General">
                  <c:v>0</c:v>
                </c:pt>
                <c:pt idx="944" formatCode="General">
                  <c:v>0</c:v>
                </c:pt>
                <c:pt idx="945" formatCode="General">
                  <c:v>0</c:v>
                </c:pt>
                <c:pt idx="946" formatCode="General">
                  <c:v>0</c:v>
                </c:pt>
                <c:pt idx="947" formatCode="General">
                  <c:v>0</c:v>
                </c:pt>
                <c:pt idx="948" formatCode="General">
                  <c:v>0</c:v>
                </c:pt>
                <c:pt idx="949" formatCode="General">
                  <c:v>0</c:v>
                </c:pt>
                <c:pt idx="950" formatCode="General">
                  <c:v>0</c:v>
                </c:pt>
                <c:pt idx="951" formatCode="General">
                  <c:v>0</c:v>
                </c:pt>
                <c:pt idx="952" formatCode="General">
                  <c:v>0</c:v>
                </c:pt>
                <c:pt idx="953" formatCode="General">
                  <c:v>0</c:v>
                </c:pt>
                <c:pt idx="954" formatCode="General">
                  <c:v>0</c:v>
                </c:pt>
                <c:pt idx="955" formatCode="General">
                  <c:v>0</c:v>
                </c:pt>
                <c:pt idx="956" formatCode="General">
                  <c:v>0</c:v>
                </c:pt>
                <c:pt idx="957" formatCode="General">
                  <c:v>0</c:v>
                </c:pt>
                <c:pt idx="958" formatCode="General">
                  <c:v>0</c:v>
                </c:pt>
                <c:pt idx="959" formatCode="General">
                  <c:v>0</c:v>
                </c:pt>
                <c:pt idx="960" formatCode="General">
                  <c:v>0</c:v>
                </c:pt>
                <c:pt idx="961" formatCode="General">
                  <c:v>0</c:v>
                </c:pt>
                <c:pt idx="962" formatCode="General">
                  <c:v>0</c:v>
                </c:pt>
                <c:pt idx="963" formatCode="General">
                  <c:v>0</c:v>
                </c:pt>
                <c:pt idx="964" formatCode="General">
                  <c:v>0</c:v>
                </c:pt>
                <c:pt idx="965" formatCode="General">
                  <c:v>0</c:v>
                </c:pt>
                <c:pt idx="966" formatCode="General">
                  <c:v>0</c:v>
                </c:pt>
                <c:pt idx="967" formatCode="General">
                  <c:v>0</c:v>
                </c:pt>
                <c:pt idx="968" formatCode="General">
                  <c:v>0</c:v>
                </c:pt>
                <c:pt idx="969" formatCode="General">
                  <c:v>0</c:v>
                </c:pt>
                <c:pt idx="970" formatCode="General">
                  <c:v>0</c:v>
                </c:pt>
                <c:pt idx="971" formatCode="General">
                  <c:v>0</c:v>
                </c:pt>
                <c:pt idx="972" formatCode="General">
                  <c:v>0</c:v>
                </c:pt>
                <c:pt idx="973" formatCode="General">
                  <c:v>0</c:v>
                </c:pt>
                <c:pt idx="974" formatCode="General">
                  <c:v>0</c:v>
                </c:pt>
                <c:pt idx="975" formatCode="General">
                  <c:v>0</c:v>
                </c:pt>
                <c:pt idx="976" formatCode="General">
                  <c:v>0</c:v>
                </c:pt>
                <c:pt idx="977" formatCode="General">
                  <c:v>0</c:v>
                </c:pt>
                <c:pt idx="978" formatCode="General">
                  <c:v>0</c:v>
                </c:pt>
                <c:pt idx="979" formatCode="General">
                  <c:v>0</c:v>
                </c:pt>
                <c:pt idx="980" formatCode="General">
                  <c:v>0</c:v>
                </c:pt>
                <c:pt idx="981" formatCode="General">
                  <c:v>0</c:v>
                </c:pt>
                <c:pt idx="982" formatCode="General">
                  <c:v>0</c:v>
                </c:pt>
                <c:pt idx="983" formatCode="General">
                  <c:v>0</c:v>
                </c:pt>
                <c:pt idx="984" formatCode="General">
                  <c:v>0</c:v>
                </c:pt>
                <c:pt idx="985" formatCode="General">
                  <c:v>0</c:v>
                </c:pt>
                <c:pt idx="986" formatCode="General">
                  <c:v>0</c:v>
                </c:pt>
                <c:pt idx="987" formatCode="General">
                  <c:v>0</c:v>
                </c:pt>
                <c:pt idx="988" formatCode="General">
                  <c:v>0</c:v>
                </c:pt>
                <c:pt idx="989" formatCode="General">
                  <c:v>0</c:v>
                </c:pt>
                <c:pt idx="990" formatCode="General">
                  <c:v>0</c:v>
                </c:pt>
                <c:pt idx="991" formatCode="General">
                  <c:v>0</c:v>
                </c:pt>
                <c:pt idx="992" formatCode="General">
                  <c:v>0</c:v>
                </c:pt>
                <c:pt idx="993" formatCode="General">
                  <c:v>0</c:v>
                </c:pt>
                <c:pt idx="994" formatCode="General">
                  <c:v>0</c:v>
                </c:pt>
                <c:pt idx="995" formatCode="General">
                  <c:v>0</c:v>
                </c:pt>
                <c:pt idx="996" formatCode="General">
                  <c:v>0</c:v>
                </c:pt>
                <c:pt idx="997" formatCode="General">
                  <c:v>0</c:v>
                </c:pt>
                <c:pt idx="998" formatCode="General">
                  <c:v>0</c:v>
                </c:pt>
                <c:pt idx="999" formatCode="General">
                  <c:v>0</c:v>
                </c:pt>
                <c:pt idx="1000" formatCode="General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6D6-4BF4-A2F2-47926C7753BC}"/>
            </c:ext>
          </c:extLst>
        </c:ser>
        <c:ser>
          <c:idx val="5"/>
          <c:order val="5"/>
          <c:tx>
            <c:v>kro-sim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'Figure 8'!$I$5:$I$1005</c:f>
              <c:numCache>
                <c:formatCode>General</c:formatCode>
                <c:ptCount val="1001"/>
                <c:pt idx="0">
                  <c:v>0.78914799999999996</c:v>
                </c:pt>
                <c:pt idx="1">
                  <c:v>0.78880600000000001</c:v>
                </c:pt>
                <c:pt idx="2">
                  <c:v>0.78846400000000005</c:v>
                </c:pt>
                <c:pt idx="3">
                  <c:v>0.78812099999999996</c:v>
                </c:pt>
                <c:pt idx="4">
                  <c:v>0.78777900000000001</c:v>
                </c:pt>
                <c:pt idx="5">
                  <c:v>0.78743700000000005</c:v>
                </c:pt>
                <c:pt idx="6">
                  <c:v>0.787103</c:v>
                </c:pt>
                <c:pt idx="7">
                  <c:v>0.78676900000000005</c:v>
                </c:pt>
                <c:pt idx="8">
                  <c:v>0.78643399999999997</c:v>
                </c:pt>
                <c:pt idx="9">
                  <c:v>0.78610000000000002</c:v>
                </c:pt>
                <c:pt idx="10">
                  <c:v>0.78576599999999996</c:v>
                </c:pt>
                <c:pt idx="11">
                  <c:v>0.78543799999999997</c:v>
                </c:pt>
                <c:pt idx="12">
                  <c:v>0.785111</c:v>
                </c:pt>
                <c:pt idx="13">
                  <c:v>0.78478300000000001</c:v>
                </c:pt>
                <c:pt idx="14">
                  <c:v>0.78445600000000004</c:v>
                </c:pt>
                <c:pt idx="15">
                  <c:v>0.78412800000000005</c:v>
                </c:pt>
                <c:pt idx="16">
                  <c:v>0.78380499999999997</c:v>
                </c:pt>
                <c:pt idx="17">
                  <c:v>0.78348200000000001</c:v>
                </c:pt>
                <c:pt idx="18">
                  <c:v>0.78315999999999997</c:v>
                </c:pt>
                <c:pt idx="19">
                  <c:v>0.78283700000000001</c:v>
                </c:pt>
                <c:pt idx="20">
                  <c:v>0.78251400000000004</c:v>
                </c:pt>
                <c:pt idx="21">
                  <c:v>0.782196</c:v>
                </c:pt>
                <c:pt idx="22">
                  <c:v>0.78187799999999996</c:v>
                </c:pt>
                <c:pt idx="23">
                  <c:v>0.781559</c:v>
                </c:pt>
                <c:pt idx="24">
                  <c:v>0.78124099999999996</c:v>
                </c:pt>
                <c:pt idx="25">
                  <c:v>0.78092300000000003</c:v>
                </c:pt>
                <c:pt idx="26">
                  <c:v>0.780609</c:v>
                </c:pt>
                <c:pt idx="27">
                  <c:v>0.78029499999999996</c:v>
                </c:pt>
                <c:pt idx="28">
                  <c:v>0.77998000000000001</c:v>
                </c:pt>
                <c:pt idx="29">
                  <c:v>0.77966599999999997</c:v>
                </c:pt>
                <c:pt idx="30">
                  <c:v>0.77935200000000004</c:v>
                </c:pt>
                <c:pt idx="31">
                  <c:v>0.77904099999999998</c:v>
                </c:pt>
                <c:pt idx="32">
                  <c:v>0.77873099999999995</c:v>
                </c:pt>
                <c:pt idx="33">
                  <c:v>0.77842</c:v>
                </c:pt>
                <c:pt idx="34">
                  <c:v>0.77810999999999997</c:v>
                </c:pt>
                <c:pt idx="35">
                  <c:v>0.77779900000000002</c:v>
                </c:pt>
                <c:pt idx="36">
                  <c:v>0.77749199999999996</c:v>
                </c:pt>
                <c:pt idx="37">
                  <c:v>0.77718500000000001</c:v>
                </c:pt>
                <c:pt idx="38">
                  <c:v>0.77687700000000004</c:v>
                </c:pt>
                <c:pt idx="39">
                  <c:v>0.77656999999999998</c:v>
                </c:pt>
                <c:pt idx="40">
                  <c:v>0.77626300000000004</c:v>
                </c:pt>
                <c:pt idx="41">
                  <c:v>0.77595899999999995</c:v>
                </c:pt>
                <c:pt idx="42">
                  <c:v>0.77565499999999998</c:v>
                </c:pt>
                <c:pt idx="43">
                  <c:v>0.77535100000000001</c:v>
                </c:pt>
                <c:pt idx="44">
                  <c:v>0.77504700000000004</c:v>
                </c:pt>
                <c:pt idx="45">
                  <c:v>0.77474299999999996</c:v>
                </c:pt>
                <c:pt idx="46">
                  <c:v>0.77444199999999996</c:v>
                </c:pt>
                <c:pt idx="47">
                  <c:v>0.77414099999999997</c:v>
                </c:pt>
                <c:pt idx="48">
                  <c:v>0.77383900000000005</c:v>
                </c:pt>
                <c:pt idx="49">
                  <c:v>0.77353799999999995</c:v>
                </c:pt>
                <c:pt idx="50">
                  <c:v>0.77323699999999995</c:v>
                </c:pt>
                <c:pt idx="51">
                  <c:v>0.77293900000000004</c:v>
                </c:pt>
                <c:pt idx="52">
                  <c:v>0.77264100000000002</c:v>
                </c:pt>
                <c:pt idx="53">
                  <c:v>0.772343</c:v>
                </c:pt>
                <c:pt idx="54">
                  <c:v>0.77204499999999998</c:v>
                </c:pt>
                <c:pt idx="55">
                  <c:v>0.77174699999999996</c:v>
                </c:pt>
                <c:pt idx="56">
                  <c:v>0.77145200000000003</c:v>
                </c:pt>
                <c:pt idx="57">
                  <c:v>0.77115599999999995</c:v>
                </c:pt>
                <c:pt idx="58">
                  <c:v>0.77086100000000002</c:v>
                </c:pt>
                <c:pt idx="59">
                  <c:v>0.77056500000000006</c:v>
                </c:pt>
                <c:pt idx="60">
                  <c:v>0.77027000000000001</c:v>
                </c:pt>
                <c:pt idx="61">
                  <c:v>0.76997700000000002</c:v>
                </c:pt>
                <c:pt idx="62">
                  <c:v>0.76968400000000003</c:v>
                </c:pt>
                <c:pt idx="63">
                  <c:v>0.76939199999999996</c:v>
                </c:pt>
                <c:pt idx="64">
                  <c:v>0.76909899999999998</c:v>
                </c:pt>
                <c:pt idx="65">
                  <c:v>0.76880599999999999</c:v>
                </c:pt>
                <c:pt idx="66">
                  <c:v>0.76851599999999998</c:v>
                </c:pt>
                <c:pt idx="67">
                  <c:v>0.76822599999999996</c:v>
                </c:pt>
                <c:pt idx="68">
                  <c:v>0.76793500000000003</c:v>
                </c:pt>
                <c:pt idx="69">
                  <c:v>0.76764500000000002</c:v>
                </c:pt>
                <c:pt idx="70">
                  <c:v>0.76735500000000001</c:v>
                </c:pt>
                <c:pt idx="71">
                  <c:v>0.76706700000000005</c:v>
                </c:pt>
                <c:pt idx="72">
                  <c:v>0.76677899999999999</c:v>
                </c:pt>
                <c:pt idx="73">
                  <c:v>0.76649199999999995</c:v>
                </c:pt>
                <c:pt idx="74">
                  <c:v>0.766204</c:v>
                </c:pt>
                <c:pt idx="75">
                  <c:v>0.76591600000000004</c:v>
                </c:pt>
                <c:pt idx="76">
                  <c:v>0.76563099999999995</c:v>
                </c:pt>
                <c:pt idx="77">
                  <c:v>0.76534500000000005</c:v>
                </c:pt>
                <c:pt idx="78">
                  <c:v>0.76505999999999996</c:v>
                </c:pt>
                <c:pt idx="79">
                  <c:v>0.76477399999999995</c:v>
                </c:pt>
                <c:pt idx="80">
                  <c:v>0.76448899999999997</c:v>
                </c:pt>
                <c:pt idx="81">
                  <c:v>0.76420600000000005</c:v>
                </c:pt>
                <c:pt idx="82">
                  <c:v>0.76392300000000002</c:v>
                </c:pt>
                <c:pt idx="83">
                  <c:v>0.76363899999999996</c:v>
                </c:pt>
                <c:pt idx="84">
                  <c:v>0.76335600000000003</c:v>
                </c:pt>
                <c:pt idx="85">
                  <c:v>0.763073</c:v>
                </c:pt>
                <c:pt idx="86">
                  <c:v>0.76279200000000003</c:v>
                </c:pt>
                <c:pt idx="87">
                  <c:v>0.76251100000000005</c:v>
                </c:pt>
                <c:pt idx="88">
                  <c:v>0.76222900000000005</c:v>
                </c:pt>
                <c:pt idx="89">
                  <c:v>0.76194799999999996</c:v>
                </c:pt>
                <c:pt idx="90">
                  <c:v>0.76166699999999998</c:v>
                </c:pt>
                <c:pt idx="91">
                  <c:v>0.76138799999999995</c:v>
                </c:pt>
                <c:pt idx="92">
                  <c:v>0.76110800000000001</c:v>
                </c:pt>
                <c:pt idx="93">
                  <c:v>0.76082899999999998</c:v>
                </c:pt>
                <c:pt idx="94">
                  <c:v>0.76054900000000003</c:v>
                </c:pt>
                <c:pt idx="95">
                  <c:v>0.76027</c:v>
                </c:pt>
                <c:pt idx="96">
                  <c:v>0.75999300000000003</c:v>
                </c:pt>
                <c:pt idx="97">
                  <c:v>0.75971500000000003</c:v>
                </c:pt>
                <c:pt idx="98">
                  <c:v>0.75943799999999995</c:v>
                </c:pt>
                <c:pt idx="99">
                  <c:v>0.75915999999999995</c:v>
                </c:pt>
                <c:pt idx="100">
                  <c:v>0.75888299999999997</c:v>
                </c:pt>
                <c:pt idx="101">
                  <c:v>0.75860700000000003</c:v>
                </c:pt>
                <c:pt idx="102">
                  <c:v>0.75833099999999998</c:v>
                </c:pt>
                <c:pt idx="103">
                  <c:v>0.75805599999999995</c:v>
                </c:pt>
                <c:pt idx="104">
                  <c:v>0.75778000000000001</c:v>
                </c:pt>
                <c:pt idx="105">
                  <c:v>0.75750399999999996</c:v>
                </c:pt>
                <c:pt idx="106">
                  <c:v>0.75722999999999996</c:v>
                </c:pt>
                <c:pt idx="107">
                  <c:v>0.75695500000000004</c:v>
                </c:pt>
                <c:pt idx="108">
                  <c:v>0.75668100000000005</c:v>
                </c:pt>
                <c:pt idx="109">
                  <c:v>0.75640600000000002</c:v>
                </c:pt>
                <c:pt idx="110">
                  <c:v>0.75613200000000003</c:v>
                </c:pt>
                <c:pt idx="111">
                  <c:v>0.75585899999999995</c:v>
                </c:pt>
                <c:pt idx="112">
                  <c:v>0.75558599999999998</c:v>
                </c:pt>
                <c:pt idx="113">
                  <c:v>0.75531300000000001</c:v>
                </c:pt>
                <c:pt idx="114">
                  <c:v>0.75504000000000004</c:v>
                </c:pt>
                <c:pt idx="115">
                  <c:v>0.75476699999999997</c:v>
                </c:pt>
                <c:pt idx="116">
                  <c:v>0.75449500000000003</c:v>
                </c:pt>
                <c:pt idx="117">
                  <c:v>0.75422299999999998</c:v>
                </c:pt>
                <c:pt idx="118">
                  <c:v>0.75395199999999996</c:v>
                </c:pt>
                <c:pt idx="119">
                  <c:v>0.75368000000000002</c:v>
                </c:pt>
                <c:pt idx="120">
                  <c:v>0.75340799999999997</c:v>
                </c:pt>
                <c:pt idx="121">
                  <c:v>0.75313699999999995</c:v>
                </c:pt>
                <c:pt idx="122">
                  <c:v>0.75286600000000004</c:v>
                </c:pt>
                <c:pt idx="123">
                  <c:v>0.75259500000000001</c:v>
                </c:pt>
                <c:pt idx="124">
                  <c:v>0.75232399999999999</c:v>
                </c:pt>
                <c:pt idx="125">
                  <c:v>0.75205299999999997</c:v>
                </c:pt>
                <c:pt idx="126">
                  <c:v>0.75178299999999998</c:v>
                </c:pt>
                <c:pt idx="127">
                  <c:v>0.75151199999999996</c:v>
                </c:pt>
                <c:pt idx="128">
                  <c:v>0.75124199999999997</c:v>
                </c:pt>
                <c:pt idx="129">
                  <c:v>0.75097100000000006</c:v>
                </c:pt>
                <c:pt idx="130">
                  <c:v>0.75070099999999995</c:v>
                </c:pt>
                <c:pt idx="131">
                  <c:v>0.75043099999999996</c:v>
                </c:pt>
                <c:pt idx="132">
                  <c:v>0.75016099999999997</c:v>
                </c:pt>
                <c:pt idx="133">
                  <c:v>0.74989099999999997</c:v>
                </c:pt>
                <c:pt idx="134">
                  <c:v>0.74962099999999998</c:v>
                </c:pt>
                <c:pt idx="135">
                  <c:v>0.74935099999999999</c:v>
                </c:pt>
                <c:pt idx="136">
                  <c:v>0.749081</c:v>
                </c:pt>
                <c:pt idx="137">
                  <c:v>0.748811</c:v>
                </c:pt>
                <c:pt idx="138">
                  <c:v>0.74854100000000001</c:v>
                </c:pt>
                <c:pt idx="139">
                  <c:v>0.74827100000000002</c:v>
                </c:pt>
                <c:pt idx="140">
                  <c:v>0.74800100000000003</c:v>
                </c:pt>
                <c:pt idx="141">
                  <c:v>0.74773100000000003</c:v>
                </c:pt>
                <c:pt idx="142">
                  <c:v>0.74746000000000001</c:v>
                </c:pt>
                <c:pt idx="143">
                  <c:v>0.74719000000000002</c:v>
                </c:pt>
                <c:pt idx="144">
                  <c:v>0.746919</c:v>
                </c:pt>
                <c:pt idx="145">
                  <c:v>0.74664900000000001</c:v>
                </c:pt>
                <c:pt idx="146">
                  <c:v>0.74637799999999999</c:v>
                </c:pt>
                <c:pt idx="147">
                  <c:v>0.74610600000000005</c:v>
                </c:pt>
                <c:pt idx="148">
                  <c:v>0.74583500000000003</c:v>
                </c:pt>
                <c:pt idx="149">
                  <c:v>0.74556299999999998</c:v>
                </c:pt>
                <c:pt idx="150">
                  <c:v>0.74529199999999995</c:v>
                </c:pt>
                <c:pt idx="151">
                  <c:v>0.74501899999999999</c:v>
                </c:pt>
                <c:pt idx="152">
                  <c:v>0.74474600000000002</c:v>
                </c:pt>
                <c:pt idx="153">
                  <c:v>0.74447300000000005</c:v>
                </c:pt>
                <c:pt idx="154">
                  <c:v>0.74419999999999997</c:v>
                </c:pt>
                <c:pt idx="155">
                  <c:v>0.743927</c:v>
                </c:pt>
                <c:pt idx="156">
                  <c:v>0.74365199999999998</c:v>
                </c:pt>
                <c:pt idx="157">
                  <c:v>0.74337600000000004</c:v>
                </c:pt>
                <c:pt idx="158">
                  <c:v>0.74310100000000001</c:v>
                </c:pt>
                <c:pt idx="159">
                  <c:v>0.74282499999999996</c:v>
                </c:pt>
                <c:pt idx="160">
                  <c:v>0.74255000000000004</c:v>
                </c:pt>
                <c:pt idx="161">
                  <c:v>0.74227100000000001</c:v>
                </c:pt>
                <c:pt idx="162">
                  <c:v>0.74199199999999998</c:v>
                </c:pt>
                <c:pt idx="163">
                  <c:v>0.74171399999999998</c:v>
                </c:pt>
                <c:pt idx="164">
                  <c:v>0.74143499999999996</c:v>
                </c:pt>
                <c:pt idx="165">
                  <c:v>0.74115600000000004</c:v>
                </c:pt>
                <c:pt idx="166">
                  <c:v>0.740873</c:v>
                </c:pt>
                <c:pt idx="167">
                  <c:v>0.74058999999999997</c:v>
                </c:pt>
                <c:pt idx="168">
                  <c:v>0.74030700000000005</c:v>
                </c:pt>
                <c:pt idx="169">
                  <c:v>0.74002400000000002</c:v>
                </c:pt>
                <c:pt idx="170">
                  <c:v>0.73974099999999998</c:v>
                </c:pt>
                <c:pt idx="171">
                  <c:v>0.739452</c:v>
                </c:pt>
                <c:pt idx="172">
                  <c:v>0.73916300000000001</c:v>
                </c:pt>
                <c:pt idx="173">
                  <c:v>0.73887400000000003</c:v>
                </c:pt>
                <c:pt idx="174">
                  <c:v>0.73858500000000005</c:v>
                </c:pt>
                <c:pt idx="175">
                  <c:v>0.73829599999999995</c:v>
                </c:pt>
                <c:pt idx="176">
                  <c:v>0.73799899999999996</c:v>
                </c:pt>
                <c:pt idx="177">
                  <c:v>0.737703</c:v>
                </c:pt>
                <c:pt idx="178">
                  <c:v>0.73740600000000001</c:v>
                </c:pt>
                <c:pt idx="179">
                  <c:v>0.73711000000000004</c:v>
                </c:pt>
                <c:pt idx="180">
                  <c:v>0.73681300000000005</c:v>
                </c:pt>
                <c:pt idx="181">
                  <c:v>0.73650700000000002</c:v>
                </c:pt>
                <c:pt idx="182">
                  <c:v>0.73620099999999999</c:v>
                </c:pt>
                <c:pt idx="183">
                  <c:v>0.73589499999999997</c:v>
                </c:pt>
                <c:pt idx="184">
                  <c:v>0.73558900000000005</c:v>
                </c:pt>
                <c:pt idx="185">
                  <c:v>0.73528300000000002</c:v>
                </c:pt>
                <c:pt idx="186">
                  <c:v>0.73496499999999998</c:v>
                </c:pt>
                <c:pt idx="187">
                  <c:v>0.73464700000000005</c:v>
                </c:pt>
                <c:pt idx="188">
                  <c:v>0.73432900000000001</c:v>
                </c:pt>
                <c:pt idx="189">
                  <c:v>0.73401099999999997</c:v>
                </c:pt>
                <c:pt idx="190">
                  <c:v>0.73369300000000004</c:v>
                </c:pt>
                <c:pt idx="191">
                  <c:v>0.73336000000000001</c:v>
                </c:pt>
                <c:pt idx="192">
                  <c:v>0.73302800000000001</c:v>
                </c:pt>
                <c:pt idx="193">
                  <c:v>0.73269499999999999</c:v>
                </c:pt>
                <c:pt idx="194">
                  <c:v>0.73236299999999999</c:v>
                </c:pt>
                <c:pt idx="195">
                  <c:v>0.73202999999999996</c:v>
                </c:pt>
                <c:pt idx="196">
                  <c:v>0.73168</c:v>
                </c:pt>
                <c:pt idx="197">
                  <c:v>0.73133000000000004</c:v>
                </c:pt>
                <c:pt idx="198">
                  <c:v>0.73097900000000005</c:v>
                </c:pt>
                <c:pt idx="199">
                  <c:v>0.73062899999999997</c:v>
                </c:pt>
                <c:pt idx="200">
                  <c:v>0.73027900000000001</c:v>
                </c:pt>
                <c:pt idx="201">
                  <c:v>0.72990699999999997</c:v>
                </c:pt>
                <c:pt idx="202">
                  <c:v>0.72953599999999996</c:v>
                </c:pt>
                <c:pt idx="203">
                  <c:v>0.72916400000000003</c:v>
                </c:pt>
                <c:pt idx="204">
                  <c:v>0.72879300000000002</c:v>
                </c:pt>
                <c:pt idx="205">
                  <c:v>0.72842099999999999</c:v>
                </c:pt>
                <c:pt idx="206">
                  <c:v>0.728024</c:v>
                </c:pt>
                <c:pt idx="207">
                  <c:v>0.72762800000000005</c:v>
                </c:pt>
                <c:pt idx="208">
                  <c:v>0.72723099999999996</c:v>
                </c:pt>
                <c:pt idx="209">
                  <c:v>0.72683500000000001</c:v>
                </c:pt>
                <c:pt idx="210">
                  <c:v>0.72643800000000003</c:v>
                </c:pt>
                <c:pt idx="211">
                  <c:v>0.72601199999999999</c:v>
                </c:pt>
                <c:pt idx="212">
                  <c:v>0.72558500000000004</c:v>
                </c:pt>
                <c:pt idx="213">
                  <c:v>0.725159</c:v>
                </c:pt>
                <c:pt idx="214">
                  <c:v>0.72473200000000004</c:v>
                </c:pt>
                <c:pt idx="215">
                  <c:v>0.72430600000000001</c:v>
                </c:pt>
                <c:pt idx="216">
                  <c:v>0.72384599999999999</c:v>
                </c:pt>
                <c:pt idx="217">
                  <c:v>0.72338599999999997</c:v>
                </c:pt>
                <c:pt idx="218">
                  <c:v>0.72292500000000004</c:v>
                </c:pt>
                <c:pt idx="219">
                  <c:v>0.72246500000000002</c:v>
                </c:pt>
                <c:pt idx="220">
                  <c:v>0.72200500000000001</c:v>
                </c:pt>
                <c:pt idx="221">
                  <c:v>0.72150499999999995</c:v>
                </c:pt>
                <c:pt idx="222">
                  <c:v>0.72100600000000004</c:v>
                </c:pt>
                <c:pt idx="223">
                  <c:v>0.72050599999999998</c:v>
                </c:pt>
                <c:pt idx="224">
                  <c:v>0.72000699999999995</c:v>
                </c:pt>
                <c:pt idx="225">
                  <c:v>0.71950700000000001</c:v>
                </c:pt>
                <c:pt idx="226">
                  <c:v>0.71896300000000002</c:v>
                </c:pt>
                <c:pt idx="227">
                  <c:v>0.71841900000000003</c:v>
                </c:pt>
                <c:pt idx="228">
                  <c:v>0.71787500000000004</c:v>
                </c:pt>
                <c:pt idx="229">
                  <c:v>0.71733100000000005</c:v>
                </c:pt>
                <c:pt idx="230">
                  <c:v>0.71678699999999995</c:v>
                </c:pt>
                <c:pt idx="231">
                  <c:v>0.71619299999999997</c:v>
                </c:pt>
                <c:pt idx="232">
                  <c:v>0.71559899999999999</c:v>
                </c:pt>
                <c:pt idx="233">
                  <c:v>0.71500600000000003</c:v>
                </c:pt>
                <c:pt idx="234">
                  <c:v>0.71441200000000005</c:v>
                </c:pt>
                <c:pt idx="235">
                  <c:v>0.71381799999999995</c:v>
                </c:pt>
                <c:pt idx="236">
                  <c:v>0.71316900000000005</c:v>
                </c:pt>
                <c:pt idx="237">
                  <c:v>0.71251900000000001</c:v>
                </c:pt>
                <c:pt idx="238">
                  <c:v>0.71187</c:v>
                </c:pt>
                <c:pt idx="239">
                  <c:v>0.71121999999999996</c:v>
                </c:pt>
                <c:pt idx="240">
                  <c:v>0.71057099999999995</c:v>
                </c:pt>
                <c:pt idx="241">
                  <c:v>0.70986000000000005</c:v>
                </c:pt>
                <c:pt idx="242">
                  <c:v>0.70914999999999995</c:v>
                </c:pt>
                <c:pt idx="243">
                  <c:v>0.70843900000000004</c:v>
                </c:pt>
                <c:pt idx="244">
                  <c:v>0.70772900000000005</c:v>
                </c:pt>
                <c:pt idx="245">
                  <c:v>0.70701800000000004</c:v>
                </c:pt>
                <c:pt idx="246">
                  <c:v>0.70624100000000001</c:v>
                </c:pt>
                <c:pt idx="247">
                  <c:v>0.70546299999999995</c:v>
                </c:pt>
                <c:pt idx="248">
                  <c:v>0.70468600000000003</c:v>
                </c:pt>
                <c:pt idx="249">
                  <c:v>0.70390799999999998</c:v>
                </c:pt>
                <c:pt idx="250">
                  <c:v>0.70313099999999995</c:v>
                </c:pt>
                <c:pt idx="251">
                  <c:v>0.70228100000000004</c:v>
                </c:pt>
                <c:pt idx="252">
                  <c:v>0.70143200000000006</c:v>
                </c:pt>
                <c:pt idx="253">
                  <c:v>0.70058200000000004</c:v>
                </c:pt>
                <c:pt idx="254">
                  <c:v>0.69973300000000005</c:v>
                </c:pt>
                <c:pt idx="255">
                  <c:v>0.69888300000000003</c:v>
                </c:pt>
                <c:pt idx="256">
                  <c:v>0.69795600000000002</c:v>
                </c:pt>
                <c:pt idx="257">
                  <c:v>0.69702900000000001</c:v>
                </c:pt>
                <c:pt idx="258">
                  <c:v>0.69610300000000003</c:v>
                </c:pt>
                <c:pt idx="259">
                  <c:v>0.69517600000000002</c:v>
                </c:pt>
                <c:pt idx="260">
                  <c:v>0.694249</c:v>
                </c:pt>
                <c:pt idx="261">
                  <c:v>0.69323999999999997</c:v>
                </c:pt>
                <c:pt idx="262">
                  <c:v>0.69223100000000004</c:v>
                </c:pt>
                <c:pt idx="263">
                  <c:v>0.69122300000000003</c:v>
                </c:pt>
                <c:pt idx="264">
                  <c:v>0.69021399999999999</c:v>
                </c:pt>
                <c:pt idx="265">
                  <c:v>0.68920499999999996</c:v>
                </c:pt>
                <c:pt idx="266">
                  <c:v>0.68811</c:v>
                </c:pt>
                <c:pt idx="267">
                  <c:v>0.68701500000000004</c:v>
                </c:pt>
                <c:pt idx="268">
                  <c:v>0.685921</c:v>
                </c:pt>
                <c:pt idx="269">
                  <c:v>0.68482600000000005</c:v>
                </c:pt>
                <c:pt idx="270">
                  <c:v>0.68373099999999998</c:v>
                </c:pt>
                <c:pt idx="271">
                  <c:v>0.68254700000000001</c:v>
                </c:pt>
                <c:pt idx="272">
                  <c:v>0.68136399999999997</c:v>
                </c:pt>
                <c:pt idx="273">
                  <c:v>0.68018000000000001</c:v>
                </c:pt>
                <c:pt idx="274">
                  <c:v>0.67899699999999996</c:v>
                </c:pt>
                <c:pt idx="275">
                  <c:v>0.677813</c:v>
                </c:pt>
                <c:pt idx="276">
                  <c:v>0.67653799999999997</c:v>
                </c:pt>
                <c:pt idx="277">
                  <c:v>0.67526399999999998</c:v>
                </c:pt>
                <c:pt idx="278">
                  <c:v>0.67398899999999995</c:v>
                </c:pt>
                <c:pt idx="279">
                  <c:v>0.67271499999999995</c:v>
                </c:pt>
                <c:pt idx="280">
                  <c:v>0.67144000000000004</c:v>
                </c:pt>
                <c:pt idx="281">
                  <c:v>0.67007399999999995</c:v>
                </c:pt>
                <c:pt idx="282">
                  <c:v>0.66870799999999997</c:v>
                </c:pt>
                <c:pt idx="283">
                  <c:v>0.66734300000000002</c:v>
                </c:pt>
                <c:pt idx="284">
                  <c:v>0.66597700000000004</c:v>
                </c:pt>
                <c:pt idx="285">
                  <c:v>0.66461099999999995</c:v>
                </c:pt>
                <c:pt idx="286">
                  <c:v>0.66315500000000005</c:v>
                </c:pt>
                <c:pt idx="287">
                  <c:v>0.66169900000000004</c:v>
                </c:pt>
                <c:pt idx="288">
                  <c:v>0.66024400000000005</c:v>
                </c:pt>
                <c:pt idx="289">
                  <c:v>0.65878800000000004</c:v>
                </c:pt>
                <c:pt idx="290">
                  <c:v>0.65733200000000003</c:v>
                </c:pt>
                <c:pt idx="291">
                  <c:v>0.65578899999999996</c:v>
                </c:pt>
                <c:pt idx="292">
                  <c:v>0.65424599999999999</c:v>
                </c:pt>
                <c:pt idx="293">
                  <c:v>0.65270399999999995</c:v>
                </c:pt>
                <c:pt idx="294">
                  <c:v>0.65116099999999999</c:v>
                </c:pt>
                <c:pt idx="295">
                  <c:v>0.64961800000000003</c:v>
                </c:pt>
                <c:pt idx="296">
                  <c:v>0.64799399999999996</c:v>
                </c:pt>
                <c:pt idx="297">
                  <c:v>0.64637</c:v>
                </c:pt>
                <c:pt idx="298">
                  <c:v>0.64474500000000001</c:v>
                </c:pt>
                <c:pt idx="299">
                  <c:v>0.64312100000000005</c:v>
                </c:pt>
                <c:pt idx="300">
                  <c:v>0.64149699999999998</c:v>
                </c:pt>
                <c:pt idx="301">
                  <c:v>0.63979900000000001</c:v>
                </c:pt>
                <c:pt idx="302">
                  <c:v>0.63810199999999995</c:v>
                </c:pt>
                <c:pt idx="303">
                  <c:v>0.63640399999999997</c:v>
                </c:pt>
                <c:pt idx="304">
                  <c:v>0.63470700000000002</c:v>
                </c:pt>
                <c:pt idx="305">
                  <c:v>0.63300900000000004</c:v>
                </c:pt>
                <c:pt idx="306">
                  <c:v>0.63124800000000003</c:v>
                </c:pt>
                <c:pt idx="307">
                  <c:v>0.62948800000000005</c:v>
                </c:pt>
                <c:pt idx="308">
                  <c:v>0.62772700000000003</c:v>
                </c:pt>
                <c:pt idx="309">
                  <c:v>0.62596700000000005</c:v>
                </c:pt>
                <c:pt idx="310">
                  <c:v>0.62420600000000004</c:v>
                </c:pt>
                <c:pt idx="311">
                  <c:v>0.62239599999999995</c:v>
                </c:pt>
                <c:pt idx="312">
                  <c:v>0.62058500000000005</c:v>
                </c:pt>
                <c:pt idx="313">
                  <c:v>0.61877499999999996</c:v>
                </c:pt>
                <c:pt idx="314">
                  <c:v>0.61696399999999996</c:v>
                </c:pt>
                <c:pt idx="315">
                  <c:v>0.61515399999999998</c:v>
                </c:pt>
                <c:pt idx="316">
                  <c:v>0.61330899999999999</c:v>
                </c:pt>
                <c:pt idx="317">
                  <c:v>0.61146400000000001</c:v>
                </c:pt>
                <c:pt idx="318">
                  <c:v>0.60962000000000005</c:v>
                </c:pt>
                <c:pt idx="319">
                  <c:v>0.60777499999999995</c:v>
                </c:pt>
                <c:pt idx="320">
                  <c:v>0.60592999999999997</c:v>
                </c:pt>
                <c:pt idx="321">
                  <c:v>0.60406899999999997</c:v>
                </c:pt>
                <c:pt idx="322">
                  <c:v>0.60220799999999997</c:v>
                </c:pt>
                <c:pt idx="323">
                  <c:v>0.60034600000000005</c:v>
                </c:pt>
                <c:pt idx="324">
                  <c:v>0.59848500000000004</c:v>
                </c:pt>
                <c:pt idx="325">
                  <c:v>0.59662400000000004</c:v>
                </c:pt>
                <c:pt idx="326">
                  <c:v>0.59476499999999999</c:v>
                </c:pt>
                <c:pt idx="327">
                  <c:v>0.59290699999999996</c:v>
                </c:pt>
                <c:pt idx="328">
                  <c:v>0.59104800000000002</c:v>
                </c:pt>
                <c:pt idx="329">
                  <c:v>0.58918999999999999</c:v>
                </c:pt>
                <c:pt idx="330">
                  <c:v>0.58733100000000005</c:v>
                </c:pt>
                <c:pt idx="331">
                  <c:v>0.58549600000000002</c:v>
                </c:pt>
                <c:pt idx="332">
                  <c:v>0.58366099999999999</c:v>
                </c:pt>
                <c:pt idx="333">
                  <c:v>0.58182500000000004</c:v>
                </c:pt>
                <c:pt idx="334">
                  <c:v>0.57999000000000001</c:v>
                </c:pt>
                <c:pt idx="335">
                  <c:v>0.57815499999999997</c:v>
                </c:pt>
                <c:pt idx="336">
                  <c:v>0.57636299999999996</c:v>
                </c:pt>
                <c:pt idx="337">
                  <c:v>0.57457199999999997</c:v>
                </c:pt>
                <c:pt idx="338">
                  <c:v>0.57277999999999996</c:v>
                </c:pt>
                <c:pt idx="339">
                  <c:v>0.57098899999999997</c:v>
                </c:pt>
                <c:pt idx="340">
                  <c:v>0.56919699999999995</c:v>
                </c:pt>
                <c:pt idx="341">
                  <c:v>0.567469</c:v>
                </c:pt>
                <c:pt idx="342">
                  <c:v>0.56574100000000005</c:v>
                </c:pt>
                <c:pt idx="343">
                  <c:v>0.56401199999999996</c:v>
                </c:pt>
                <c:pt idx="344">
                  <c:v>0.56228400000000001</c:v>
                </c:pt>
                <c:pt idx="345">
                  <c:v>0.56055600000000005</c:v>
                </c:pt>
                <c:pt idx="346">
                  <c:v>0.55891000000000002</c:v>
                </c:pt>
                <c:pt idx="347">
                  <c:v>0.55726299999999995</c:v>
                </c:pt>
                <c:pt idx="348">
                  <c:v>0.55561700000000003</c:v>
                </c:pt>
                <c:pt idx="349">
                  <c:v>0.55396999999999996</c:v>
                </c:pt>
                <c:pt idx="350">
                  <c:v>0.55232400000000004</c:v>
                </c:pt>
                <c:pt idx="351">
                  <c:v>0.55077399999999999</c:v>
                </c:pt>
                <c:pt idx="352">
                  <c:v>0.54922499999999996</c:v>
                </c:pt>
                <c:pt idx="353">
                  <c:v>0.54767500000000002</c:v>
                </c:pt>
                <c:pt idx="354">
                  <c:v>0.546126</c:v>
                </c:pt>
                <c:pt idx="355">
                  <c:v>0.54457599999999995</c:v>
                </c:pt>
                <c:pt idx="356">
                  <c:v>0.54313599999999995</c:v>
                </c:pt>
                <c:pt idx="357">
                  <c:v>0.54169599999999996</c:v>
                </c:pt>
                <c:pt idx="358">
                  <c:v>0.54025500000000004</c:v>
                </c:pt>
                <c:pt idx="359">
                  <c:v>0.53881500000000004</c:v>
                </c:pt>
                <c:pt idx="360">
                  <c:v>0.53737500000000005</c:v>
                </c:pt>
                <c:pt idx="361">
                  <c:v>0.53605199999999997</c:v>
                </c:pt>
                <c:pt idx="362">
                  <c:v>0.53472900000000001</c:v>
                </c:pt>
                <c:pt idx="363">
                  <c:v>0.53340600000000005</c:v>
                </c:pt>
                <c:pt idx="364">
                  <c:v>0.53208299999999997</c:v>
                </c:pt>
                <c:pt idx="365">
                  <c:v>0.53076000000000001</c:v>
                </c:pt>
                <c:pt idx="366">
                  <c:v>0.529559</c:v>
                </c:pt>
                <c:pt idx="367">
                  <c:v>0.52835699999999997</c:v>
                </c:pt>
                <c:pt idx="368">
                  <c:v>0.52715599999999996</c:v>
                </c:pt>
                <c:pt idx="369">
                  <c:v>0.52595400000000003</c:v>
                </c:pt>
                <c:pt idx="370">
                  <c:v>0.52475300000000002</c:v>
                </c:pt>
                <c:pt idx="371">
                  <c:v>0.52367300000000006</c:v>
                </c:pt>
                <c:pt idx="372">
                  <c:v>0.522594</c:v>
                </c:pt>
                <c:pt idx="373">
                  <c:v>0.52151400000000003</c:v>
                </c:pt>
                <c:pt idx="374">
                  <c:v>0.52043499999999998</c:v>
                </c:pt>
                <c:pt idx="375">
                  <c:v>0.51935500000000001</c:v>
                </c:pt>
                <c:pt idx="376">
                  <c:v>0.51839299999999999</c:v>
                </c:pt>
                <c:pt idx="377">
                  <c:v>0.517432</c:v>
                </c:pt>
                <c:pt idx="378">
                  <c:v>0.51646999999999998</c:v>
                </c:pt>
                <c:pt idx="379">
                  <c:v>0.515509</c:v>
                </c:pt>
                <c:pt idx="380">
                  <c:v>0.51454699999999998</c:v>
                </c:pt>
                <c:pt idx="381">
                  <c:v>0.51369699999999996</c:v>
                </c:pt>
                <c:pt idx="382">
                  <c:v>0.51284600000000002</c:v>
                </c:pt>
                <c:pt idx="383">
                  <c:v>0.51199600000000001</c:v>
                </c:pt>
                <c:pt idx="384">
                  <c:v>0.51114499999999996</c:v>
                </c:pt>
                <c:pt idx="385">
                  <c:v>0.51029500000000005</c:v>
                </c:pt>
                <c:pt idx="386">
                  <c:v>0.50954600000000005</c:v>
                </c:pt>
                <c:pt idx="387">
                  <c:v>0.50879700000000005</c:v>
                </c:pt>
                <c:pt idx="388">
                  <c:v>0.50804800000000006</c:v>
                </c:pt>
                <c:pt idx="389">
                  <c:v>0.50729900000000006</c:v>
                </c:pt>
                <c:pt idx="390">
                  <c:v>0.50654999999999994</c:v>
                </c:pt>
                <c:pt idx="391">
                  <c:v>0.50589099999999998</c:v>
                </c:pt>
                <c:pt idx="392">
                  <c:v>0.50523200000000001</c:v>
                </c:pt>
                <c:pt idx="393">
                  <c:v>0.50457300000000005</c:v>
                </c:pt>
                <c:pt idx="394">
                  <c:v>0.50391399999999997</c:v>
                </c:pt>
                <c:pt idx="395">
                  <c:v>0.50325500000000001</c:v>
                </c:pt>
                <c:pt idx="396">
                  <c:v>0.50267300000000004</c:v>
                </c:pt>
                <c:pt idx="397">
                  <c:v>0.50209000000000004</c:v>
                </c:pt>
                <c:pt idx="398">
                  <c:v>0.50150799999999995</c:v>
                </c:pt>
                <c:pt idx="399">
                  <c:v>0.50092499999999995</c:v>
                </c:pt>
                <c:pt idx="400">
                  <c:v>0.50034299999999998</c:v>
                </c:pt>
                <c:pt idx="401">
                  <c:v>0.49982399999999999</c:v>
                </c:pt>
                <c:pt idx="402">
                  <c:v>0.49930400000000003</c:v>
                </c:pt>
                <c:pt idx="403">
                  <c:v>0.49878499999999998</c:v>
                </c:pt>
                <c:pt idx="404">
                  <c:v>0.49826500000000001</c:v>
                </c:pt>
                <c:pt idx="405">
                  <c:v>0.49774600000000002</c:v>
                </c:pt>
                <c:pt idx="406">
                  <c:v>0.49727500000000002</c:v>
                </c:pt>
                <c:pt idx="407">
                  <c:v>0.49680400000000002</c:v>
                </c:pt>
                <c:pt idx="408">
                  <c:v>0.496334</c:v>
                </c:pt>
                <c:pt idx="409">
                  <c:v>0.495863</c:v>
                </c:pt>
                <c:pt idx="410">
                  <c:v>0.495392</c:v>
                </c:pt>
                <c:pt idx="411">
                  <c:v>0.49495499999999998</c:v>
                </c:pt>
                <c:pt idx="412">
                  <c:v>0.49451800000000001</c:v>
                </c:pt>
                <c:pt idx="413">
                  <c:v>0.49408099999999999</c:v>
                </c:pt>
                <c:pt idx="414">
                  <c:v>0.49364400000000003</c:v>
                </c:pt>
                <c:pt idx="415">
                  <c:v>0.49320700000000001</c:v>
                </c:pt>
                <c:pt idx="416">
                  <c:v>0.49279000000000001</c:v>
                </c:pt>
                <c:pt idx="417">
                  <c:v>0.49237199999999998</c:v>
                </c:pt>
                <c:pt idx="418">
                  <c:v>0.49195499999999998</c:v>
                </c:pt>
                <c:pt idx="419">
                  <c:v>0.491537</c:v>
                </c:pt>
                <c:pt idx="420">
                  <c:v>0.49112</c:v>
                </c:pt>
                <c:pt idx="421">
                  <c:v>0.490707</c:v>
                </c:pt>
                <c:pt idx="422">
                  <c:v>0.49029400000000001</c:v>
                </c:pt>
                <c:pt idx="423">
                  <c:v>0.48988199999999998</c:v>
                </c:pt>
                <c:pt idx="424">
                  <c:v>0.48946899999999999</c:v>
                </c:pt>
                <c:pt idx="425">
                  <c:v>0.48905599999999999</c:v>
                </c:pt>
                <c:pt idx="426">
                  <c:v>0.48863299999999998</c:v>
                </c:pt>
                <c:pt idx="427">
                  <c:v>0.48821100000000001</c:v>
                </c:pt>
                <c:pt idx="428">
                  <c:v>0.487788</c:v>
                </c:pt>
                <c:pt idx="429">
                  <c:v>0.48736600000000002</c:v>
                </c:pt>
                <c:pt idx="430">
                  <c:v>0.48694300000000001</c:v>
                </c:pt>
                <c:pt idx="431">
                  <c:v>0.48649500000000001</c:v>
                </c:pt>
                <c:pt idx="432">
                  <c:v>0.48604700000000001</c:v>
                </c:pt>
                <c:pt idx="433">
                  <c:v>0.485599</c:v>
                </c:pt>
                <c:pt idx="434">
                  <c:v>0.485151</c:v>
                </c:pt>
                <c:pt idx="435">
                  <c:v>0.48470299999999999</c:v>
                </c:pt>
                <c:pt idx="436">
                  <c:v>0.48421399999999998</c:v>
                </c:pt>
                <c:pt idx="437">
                  <c:v>0.48372399999999999</c:v>
                </c:pt>
                <c:pt idx="438">
                  <c:v>0.48323500000000003</c:v>
                </c:pt>
                <c:pt idx="439">
                  <c:v>0.48274499999999998</c:v>
                </c:pt>
                <c:pt idx="440">
                  <c:v>0.48225600000000002</c:v>
                </c:pt>
                <c:pt idx="441">
                  <c:v>0.481707</c:v>
                </c:pt>
                <c:pt idx="442">
                  <c:v>0.481159</c:v>
                </c:pt>
                <c:pt idx="443">
                  <c:v>0.48060999999999998</c:v>
                </c:pt>
                <c:pt idx="444">
                  <c:v>0.48006199999999999</c:v>
                </c:pt>
                <c:pt idx="445">
                  <c:v>0.47951300000000002</c:v>
                </c:pt>
                <c:pt idx="446">
                  <c:v>0.47888500000000001</c:v>
                </c:pt>
                <c:pt idx="447">
                  <c:v>0.47825699999999999</c:v>
                </c:pt>
                <c:pt idx="448">
                  <c:v>0.477628</c:v>
                </c:pt>
                <c:pt idx="449">
                  <c:v>0.47699999999999998</c:v>
                </c:pt>
                <c:pt idx="450">
                  <c:v>0.47637200000000002</c:v>
                </c:pt>
                <c:pt idx="451">
                  <c:v>0.47564099999999998</c:v>
                </c:pt>
                <c:pt idx="452">
                  <c:v>0.47491</c:v>
                </c:pt>
                <c:pt idx="453">
                  <c:v>0.47417799999999999</c:v>
                </c:pt>
                <c:pt idx="454">
                  <c:v>0.47344700000000001</c:v>
                </c:pt>
                <c:pt idx="455">
                  <c:v>0.47271600000000003</c:v>
                </c:pt>
                <c:pt idx="456">
                  <c:v>0.47185300000000002</c:v>
                </c:pt>
                <c:pt idx="457">
                  <c:v>0.47099000000000002</c:v>
                </c:pt>
                <c:pt idx="458">
                  <c:v>0.47012700000000002</c:v>
                </c:pt>
                <c:pt idx="459">
                  <c:v>0.46926400000000001</c:v>
                </c:pt>
                <c:pt idx="460">
                  <c:v>0.46840100000000001</c:v>
                </c:pt>
                <c:pt idx="461">
                  <c:v>0.46737099999999998</c:v>
                </c:pt>
                <c:pt idx="462">
                  <c:v>0.46633999999999998</c:v>
                </c:pt>
                <c:pt idx="463">
                  <c:v>0.46531</c:v>
                </c:pt>
                <c:pt idx="464">
                  <c:v>0.464279</c:v>
                </c:pt>
                <c:pt idx="465">
                  <c:v>0.46324900000000002</c:v>
                </c:pt>
                <c:pt idx="466">
                  <c:v>0.46200600000000003</c:v>
                </c:pt>
                <c:pt idx="467">
                  <c:v>0.46076400000000001</c:v>
                </c:pt>
                <c:pt idx="468">
                  <c:v>0.45952100000000001</c:v>
                </c:pt>
                <c:pt idx="469">
                  <c:v>0.45827899999999999</c:v>
                </c:pt>
                <c:pt idx="470">
                  <c:v>0.457036</c:v>
                </c:pt>
                <c:pt idx="471">
                  <c:v>0.45552300000000001</c:v>
                </c:pt>
                <c:pt idx="472">
                  <c:v>0.454009</c:v>
                </c:pt>
                <c:pt idx="473">
                  <c:v>0.45249600000000001</c:v>
                </c:pt>
                <c:pt idx="474">
                  <c:v>0.45098199999999999</c:v>
                </c:pt>
                <c:pt idx="475">
                  <c:v>0.44946900000000001</c:v>
                </c:pt>
                <c:pt idx="476">
                  <c:v>0.44761000000000001</c:v>
                </c:pt>
                <c:pt idx="477">
                  <c:v>0.44575100000000001</c:v>
                </c:pt>
                <c:pt idx="478">
                  <c:v>0.44389099999999998</c:v>
                </c:pt>
                <c:pt idx="479">
                  <c:v>0.44203199999999998</c:v>
                </c:pt>
                <c:pt idx="480">
                  <c:v>0.44017299999999998</c:v>
                </c:pt>
                <c:pt idx="481">
                  <c:v>0.43786999999999998</c:v>
                </c:pt>
                <c:pt idx="482">
                  <c:v>0.43556699999999998</c:v>
                </c:pt>
                <c:pt idx="483">
                  <c:v>0.43326399999999998</c:v>
                </c:pt>
                <c:pt idx="484">
                  <c:v>0.43096099999999998</c:v>
                </c:pt>
                <c:pt idx="485">
                  <c:v>0.42865799999999998</c:v>
                </c:pt>
                <c:pt idx="486">
                  <c:v>0.42578700000000003</c:v>
                </c:pt>
                <c:pt idx="487">
                  <c:v>0.42291600000000001</c:v>
                </c:pt>
                <c:pt idx="488">
                  <c:v>0.42004599999999997</c:v>
                </c:pt>
                <c:pt idx="489">
                  <c:v>0.41717500000000002</c:v>
                </c:pt>
                <c:pt idx="490">
                  <c:v>0.41430400000000001</c:v>
                </c:pt>
                <c:pt idx="491">
                  <c:v>0.41071800000000003</c:v>
                </c:pt>
                <c:pt idx="492">
                  <c:v>0.40713100000000002</c:v>
                </c:pt>
                <c:pt idx="493">
                  <c:v>0.40354499999999999</c:v>
                </c:pt>
                <c:pt idx="494">
                  <c:v>0.39995799999999998</c:v>
                </c:pt>
                <c:pt idx="495">
                  <c:v>0.396372</c:v>
                </c:pt>
                <c:pt idx="496">
                  <c:v>0.39191999999999999</c:v>
                </c:pt>
                <c:pt idx="497">
                  <c:v>0.38746799999999998</c:v>
                </c:pt>
                <c:pt idx="498">
                  <c:v>0.38301499999999999</c:v>
                </c:pt>
                <c:pt idx="499">
                  <c:v>0.37856299999999998</c:v>
                </c:pt>
                <c:pt idx="500">
                  <c:v>0.37411100000000003</c:v>
                </c:pt>
                <c:pt idx="501">
                  <c:v>0.36870700000000001</c:v>
                </c:pt>
                <c:pt idx="502">
                  <c:v>0.36330200000000001</c:v>
                </c:pt>
                <c:pt idx="503">
                  <c:v>0.35789799999999999</c:v>
                </c:pt>
                <c:pt idx="504">
                  <c:v>0.352493</c:v>
                </c:pt>
                <c:pt idx="505">
                  <c:v>0.34708899999999998</c:v>
                </c:pt>
                <c:pt idx="506">
                  <c:v>0.34084900000000001</c:v>
                </c:pt>
                <c:pt idx="507">
                  <c:v>0.33460800000000002</c:v>
                </c:pt>
                <c:pt idx="508">
                  <c:v>0.32836799999999999</c:v>
                </c:pt>
                <c:pt idx="509">
                  <c:v>0.322127</c:v>
                </c:pt>
                <c:pt idx="510">
                  <c:v>0.31588699999999997</c:v>
                </c:pt>
                <c:pt idx="511">
                  <c:v>0.30929899999999999</c:v>
                </c:pt>
                <c:pt idx="512">
                  <c:v>0.30270999999999998</c:v>
                </c:pt>
                <c:pt idx="513">
                  <c:v>0.29612100000000002</c:v>
                </c:pt>
                <c:pt idx="514">
                  <c:v>0.28953299999999998</c:v>
                </c:pt>
                <c:pt idx="515">
                  <c:v>0.28294399999999997</c:v>
                </c:pt>
                <c:pt idx="516">
                  <c:v>0.27685599999999999</c:v>
                </c:pt>
                <c:pt idx="517">
                  <c:v>0.27076800000000001</c:v>
                </c:pt>
                <c:pt idx="518">
                  <c:v>0.26468000000000003</c:v>
                </c:pt>
                <c:pt idx="519">
                  <c:v>0.25859199999999999</c:v>
                </c:pt>
                <c:pt idx="520">
                  <c:v>0.25250400000000001</c:v>
                </c:pt>
                <c:pt idx="521">
                  <c:v>0.24774499999999999</c:v>
                </c:pt>
                <c:pt idx="522">
                  <c:v>0.24298600000000001</c:v>
                </c:pt>
                <c:pt idx="523">
                  <c:v>0.23822599999999999</c:v>
                </c:pt>
                <c:pt idx="524">
                  <c:v>0.23346700000000001</c:v>
                </c:pt>
                <c:pt idx="525">
                  <c:v>0.22870799999999999</c:v>
                </c:pt>
                <c:pt idx="526">
                  <c:v>0.22561600000000001</c:v>
                </c:pt>
                <c:pt idx="527">
                  <c:v>0.222524</c:v>
                </c:pt>
                <c:pt idx="528">
                  <c:v>0.21943199999999999</c:v>
                </c:pt>
                <c:pt idx="529">
                  <c:v>0.21634</c:v>
                </c:pt>
                <c:pt idx="530">
                  <c:v>0.21324799999999999</c:v>
                </c:pt>
                <c:pt idx="531">
                  <c:v>0.211504</c:v>
                </c:pt>
                <c:pt idx="532">
                  <c:v>0.209759</c:v>
                </c:pt>
                <c:pt idx="533">
                  <c:v>0.20801500000000001</c:v>
                </c:pt>
                <c:pt idx="534">
                  <c:v>0.20627000000000001</c:v>
                </c:pt>
                <c:pt idx="535">
                  <c:v>0.20452600000000001</c:v>
                </c:pt>
                <c:pt idx="536">
                  <c:v>0.20368700000000001</c:v>
                </c:pt>
                <c:pt idx="537">
                  <c:v>0.202848</c:v>
                </c:pt>
                <c:pt idx="538">
                  <c:v>0.20200899999999999</c:v>
                </c:pt>
                <c:pt idx="539">
                  <c:v>0.20116999999999999</c:v>
                </c:pt>
                <c:pt idx="540">
                  <c:v>0.20033100000000001</c:v>
                </c:pt>
                <c:pt idx="541">
                  <c:v>0.200265</c:v>
                </c:pt>
                <c:pt idx="542">
                  <c:v>0.20019899999999999</c:v>
                </c:pt>
                <c:pt idx="543">
                  <c:v>0.200132</c:v>
                </c:pt>
                <c:pt idx="544">
                  <c:v>0.20006599999999999</c:v>
                </c:pt>
                <c:pt idx="545">
                  <c:v>0.2</c:v>
                </c:pt>
                <c:pt idx="546">
                  <c:v>0.2</c:v>
                </c:pt>
                <c:pt idx="547">
                  <c:v>0.2</c:v>
                </c:pt>
                <c:pt idx="548">
                  <c:v>0.2</c:v>
                </c:pt>
                <c:pt idx="549">
                  <c:v>0.2</c:v>
                </c:pt>
                <c:pt idx="550">
                  <c:v>0.2</c:v>
                </c:pt>
                <c:pt idx="551">
                  <c:v>0.2</c:v>
                </c:pt>
                <c:pt idx="552">
                  <c:v>0.2</c:v>
                </c:pt>
                <c:pt idx="553">
                  <c:v>0.2</c:v>
                </c:pt>
                <c:pt idx="554">
                  <c:v>0.2</c:v>
                </c:pt>
                <c:pt idx="555">
                  <c:v>0.2</c:v>
                </c:pt>
                <c:pt idx="556">
                  <c:v>0.2</c:v>
                </c:pt>
                <c:pt idx="557">
                  <c:v>0.2</c:v>
                </c:pt>
                <c:pt idx="558">
                  <c:v>0.2</c:v>
                </c:pt>
                <c:pt idx="559">
                  <c:v>0.2</c:v>
                </c:pt>
                <c:pt idx="560">
                  <c:v>0.2</c:v>
                </c:pt>
                <c:pt idx="561">
                  <c:v>0.2</c:v>
                </c:pt>
                <c:pt idx="562">
                  <c:v>0.2</c:v>
                </c:pt>
                <c:pt idx="563">
                  <c:v>0.2</c:v>
                </c:pt>
                <c:pt idx="564">
                  <c:v>0.2</c:v>
                </c:pt>
                <c:pt idx="565">
                  <c:v>0.2</c:v>
                </c:pt>
                <c:pt idx="566">
                  <c:v>0.2</c:v>
                </c:pt>
                <c:pt idx="567">
                  <c:v>0.2</c:v>
                </c:pt>
                <c:pt idx="568">
                  <c:v>0.2</c:v>
                </c:pt>
                <c:pt idx="569">
                  <c:v>0.2</c:v>
                </c:pt>
                <c:pt idx="570">
                  <c:v>0.2</c:v>
                </c:pt>
                <c:pt idx="571">
                  <c:v>0.2</c:v>
                </c:pt>
                <c:pt idx="572">
                  <c:v>0.2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xVal>
          <c:yVal>
            <c:numRef>
              <c:f>'Figure 8'!$L$5:$L$1005</c:f>
              <c:numCache>
                <c:formatCode>General</c:formatCode>
                <c:ptCount val="1001"/>
                <c:pt idx="0">
                  <c:v>3.2713700000000002E-4</c:v>
                </c:pt>
                <c:pt idx="1">
                  <c:v>3.49398E-4</c:v>
                </c:pt>
                <c:pt idx="2">
                  <c:v>3.7166E-4</c:v>
                </c:pt>
                <c:pt idx="3">
                  <c:v>3.9392099999999998E-4</c:v>
                </c:pt>
                <c:pt idx="4">
                  <c:v>4.1618299999999998E-4</c:v>
                </c:pt>
                <c:pt idx="5">
                  <c:v>4.3844400000000002E-4</c:v>
                </c:pt>
                <c:pt idx="6">
                  <c:v>4.63308E-4</c:v>
                </c:pt>
                <c:pt idx="7">
                  <c:v>4.88173E-4</c:v>
                </c:pt>
                <c:pt idx="8">
                  <c:v>5.1303700000000004E-4</c:v>
                </c:pt>
                <c:pt idx="9">
                  <c:v>5.3790200000000004E-4</c:v>
                </c:pt>
                <c:pt idx="10">
                  <c:v>5.6276600000000003E-4</c:v>
                </c:pt>
                <c:pt idx="11">
                  <c:v>5.90177E-4</c:v>
                </c:pt>
                <c:pt idx="12">
                  <c:v>6.1758699999999995E-4</c:v>
                </c:pt>
                <c:pt idx="13">
                  <c:v>6.4499800000000003E-4</c:v>
                </c:pt>
                <c:pt idx="14">
                  <c:v>6.7240799999999999E-4</c:v>
                </c:pt>
                <c:pt idx="15">
                  <c:v>6.9981899999999996E-4</c:v>
                </c:pt>
                <c:pt idx="16">
                  <c:v>7.2971500000000003E-4</c:v>
                </c:pt>
                <c:pt idx="17">
                  <c:v>7.5961099999999999E-4</c:v>
                </c:pt>
                <c:pt idx="18">
                  <c:v>7.8950600000000004E-4</c:v>
                </c:pt>
                <c:pt idx="19">
                  <c:v>8.19402E-4</c:v>
                </c:pt>
                <c:pt idx="20">
                  <c:v>8.4929799999999996E-4</c:v>
                </c:pt>
                <c:pt idx="21">
                  <c:v>8.8161399999999997E-4</c:v>
                </c:pt>
                <c:pt idx="22">
                  <c:v>9.1393099999999999E-4</c:v>
                </c:pt>
                <c:pt idx="23">
                  <c:v>9.46247E-4</c:v>
                </c:pt>
                <c:pt idx="24">
                  <c:v>9.7856399999999991E-4</c:v>
                </c:pt>
                <c:pt idx="25">
                  <c:v>1.01088E-3</c:v>
                </c:pt>
                <c:pt idx="26">
                  <c:v>1.0455600000000001E-3</c:v>
                </c:pt>
                <c:pt idx="27">
                  <c:v>1.0802299999999999E-3</c:v>
                </c:pt>
                <c:pt idx="28">
                  <c:v>1.11491E-3</c:v>
                </c:pt>
                <c:pt idx="29">
                  <c:v>1.1495800000000001E-3</c:v>
                </c:pt>
                <c:pt idx="30">
                  <c:v>1.1842599999999999E-3</c:v>
                </c:pt>
                <c:pt idx="31">
                  <c:v>1.22123E-3</c:v>
                </c:pt>
                <c:pt idx="32">
                  <c:v>1.2581999999999999E-3</c:v>
                </c:pt>
                <c:pt idx="33">
                  <c:v>1.2951799999999999E-3</c:v>
                </c:pt>
                <c:pt idx="34">
                  <c:v>1.33215E-3</c:v>
                </c:pt>
                <c:pt idx="35">
                  <c:v>1.3691199999999999E-3</c:v>
                </c:pt>
                <c:pt idx="36">
                  <c:v>1.40832E-3</c:v>
                </c:pt>
                <c:pt idx="37">
                  <c:v>1.44753E-3</c:v>
                </c:pt>
                <c:pt idx="38">
                  <c:v>1.4867299999999999E-3</c:v>
                </c:pt>
                <c:pt idx="39">
                  <c:v>1.5259399999999999E-3</c:v>
                </c:pt>
                <c:pt idx="40">
                  <c:v>1.56514E-3</c:v>
                </c:pt>
                <c:pt idx="41">
                  <c:v>1.60652E-3</c:v>
                </c:pt>
                <c:pt idx="42">
                  <c:v>1.6479000000000001E-3</c:v>
                </c:pt>
                <c:pt idx="43">
                  <c:v>1.68928E-3</c:v>
                </c:pt>
                <c:pt idx="44">
                  <c:v>1.73066E-3</c:v>
                </c:pt>
                <c:pt idx="45">
                  <c:v>1.7720399999999999E-3</c:v>
                </c:pt>
                <c:pt idx="46">
                  <c:v>1.81554E-3</c:v>
                </c:pt>
                <c:pt idx="47">
                  <c:v>1.85904E-3</c:v>
                </c:pt>
                <c:pt idx="48">
                  <c:v>1.9025299999999999E-3</c:v>
                </c:pt>
                <c:pt idx="49">
                  <c:v>1.9460300000000001E-3</c:v>
                </c:pt>
                <c:pt idx="50">
                  <c:v>1.9895300000000002E-3</c:v>
                </c:pt>
                <c:pt idx="51">
                  <c:v>2.0350899999999998E-3</c:v>
                </c:pt>
                <c:pt idx="52">
                  <c:v>2.0806499999999999E-3</c:v>
                </c:pt>
                <c:pt idx="53">
                  <c:v>2.1262199999999998E-3</c:v>
                </c:pt>
                <c:pt idx="54">
                  <c:v>2.1717799999999999E-3</c:v>
                </c:pt>
                <c:pt idx="55">
                  <c:v>2.2173399999999999E-3</c:v>
                </c:pt>
                <c:pt idx="56">
                  <c:v>2.2649200000000001E-3</c:v>
                </c:pt>
                <c:pt idx="57">
                  <c:v>2.3124899999999999E-3</c:v>
                </c:pt>
                <c:pt idx="58">
                  <c:v>2.3600700000000001E-3</c:v>
                </c:pt>
                <c:pt idx="59">
                  <c:v>2.40764E-3</c:v>
                </c:pt>
                <c:pt idx="60">
                  <c:v>2.4552200000000001E-3</c:v>
                </c:pt>
                <c:pt idx="61">
                  <c:v>2.50476E-3</c:v>
                </c:pt>
                <c:pt idx="62">
                  <c:v>2.5542999999999998E-3</c:v>
                </c:pt>
                <c:pt idx="63">
                  <c:v>2.6038400000000001E-3</c:v>
                </c:pt>
                <c:pt idx="64">
                  <c:v>2.6533799999999999E-3</c:v>
                </c:pt>
                <c:pt idx="65">
                  <c:v>2.7029200000000001E-3</c:v>
                </c:pt>
                <c:pt idx="66">
                  <c:v>2.7543799999999998E-3</c:v>
                </c:pt>
                <c:pt idx="67">
                  <c:v>2.80584E-3</c:v>
                </c:pt>
                <c:pt idx="68">
                  <c:v>2.8573000000000001E-3</c:v>
                </c:pt>
                <c:pt idx="69">
                  <c:v>2.9087599999999998E-3</c:v>
                </c:pt>
                <c:pt idx="70">
                  <c:v>2.96022E-3</c:v>
                </c:pt>
                <c:pt idx="71">
                  <c:v>3.0135600000000002E-3</c:v>
                </c:pt>
                <c:pt idx="72">
                  <c:v>3.0669E-3</c:v>
                </c:pt>
                <c:pt idx="73">
                  <c:v>3.1202500000000002E-3</c:v>
                </c:pt>
                <c:pt idx="74">
                  <c:v>3.17359E-3</c:v>
                </c:pt>
                <c:pt idx="75">
                  <c:v>3.2269299999999998E-3</c:v>
                </c:pt>
                <c:pt idx="76">
                  <c:v>3.2821199999999999E-3</c:v>
                </c:pt>
                <c:pt idx="77">
                  <c:v>3.3373000000000001E-3</c:v>
                </c:pt>
                <c:pt idx="78">
                  <c:v>3.3924900000000002E-3</c:v>
                </c:pt>
                <c:pt idx="79">
                  <c:v>3.4476699999999999E-3</c:v>
                </c:pt>
                <c:pt idx="80">
                  <c:v>3.50286E-3</c:v>
                </c:pt>
                <c:pt idx="81">
                  <c:v>3.5598600000000002E-3</c:v>
                </c:pt>
                <c:pt idx="82">
                  <c:v>3.61686E-3</c:v>
                </c:pt>
                <c:pt idx="83">
                  <c:v>3.6738700000000001E-3</c:v>
                </c:pt>
                <c:pt idx="84">
                  <c:v>3.7308699999999998E-3</c:v>
                </c:pt>
                <c:pt idx="85">
                  <c:v>3.78787E-3</c:v>
                </c:pt>
                <c:pt idx="86">
                  <c:v>3.84666E-3</c:v>
                </c:pt>
                <c:pt idx="87">
                  <c:v>3.90545E-3</c:v>
                </c:pt>
                <c:pt idx="88">
                  <c:v>3.96423E-3</c:v>
                </c:pt>
                <c:pt idx="89">
                  <c:v>4.0230200000000004E-3</c:v>
                </c:pt>
                <c:pt idx="90">
                  <c:v>4.08181E-3</c:v>
                </c:pt>
                <c:pt idx="91">
                  <c:v>4.1423700000000003E-3</c:v>
                </c:pt>
                <c:pt idx="92">
                  <c:v>4.2029299999999997E-3</c:v>
                </c:pt>
                <c:pt idx="93">
                  <c:v>4.26348E-3</c:v>
                </c:pt>
                <c:pt idx="94">
                  <c:v>4.3240400000000003E-3</c:v>
                </c:pt>
                <c:pt idx="95">
                  <c:v>4.3845999999999998E-3</c:v>
                </c:pt>
                <c:pt idx="96">
                  <c:v>4.4469100000000001E-3</c:v>
                </c:pt>
                <c:pt idx="97">
                  <c:v>4.5092200000000004E-3</c:v>
                </c:pt>
                <c:pt idx="98">
                  <c:v>4.5715299999999999E-3</c:v>
                </c:pt>
                <c:pt idx="99">
                  <c:v>4.6338400000000002E-3</c:v>
                </c:pt>
                <c:pt idx="100">
                  <c:v>4.6961499999999996E-3</c:v>
                </c:pt>
                <c:pt idx="101">
                  <c:v>4.76021E-3</c:v>
                </c:pt>
                <c:pt idx="102">
                  <c:v>4.8242700000000003E-3</c:v>
                </c:pt>
                <c:pt idx="103">
                  <c:v>4.8883199999999998E-3</c:v>
                </c:pt>
                <c:pt idx="104">
                  <c:v>4.9523800000000002E-3</c:v>
                </c:pt>
                <c:pt idx="105">
                  <c:v>5.0164399999999996E-3</c:v>
                </c:pt>
                <c:pt idx="106">
                  <c:v>5.08225E-3</c:v>
                </c:pt>
                <c:pt idx="107">
                  <c:v>5.1480600000000003E-3</c:v>
                </c:pt>
                <c:pt idx="108">
                  <c:v>5.2138599999999998E-3</c:v>
                </c:pt>
                <c:pt idx="109">
                  <c:v>5.2796700000000002E-3</c:v>
                </c:pt>
                <c:pt idx="110">
                  <c:v>5.3454799999999997E-3</c:v>
                </c:pt>
                <c:pt idx="111">
                  <c:v>5.41304E-3</c:v>
                </c:pt>
                <c:pt idx="112">
                  <c:v>5.4806100000000003E-3</c:v>
                </c:pt>
                <c:pt idx="113">
                  <c:v>5.5481699999999998E-3</c:v>
                </c:pt>
                <c:pt idx="114">
                  <c:v>5.6157400000000001E-3</c:v>
                </c:pt>
                <c:pt idx="115">
                  <c:v>5.6832999999999996E-3</c:v>
                </c:pt>
                <c:pt idx="116">
                  <c:v>5.7526399999999998E-3</c:v>
                </c:pt>
                <c:pt idx="117">
                  <c:v>5.82198E-3</c:v>
                </c:pt>
                <c:pt idx="118">
                  <c:v>5.8913300000000002E-3</c:v>
                </c:pt>
                <c:pt idx="119">
                  <c:v>5.9606700000000004E-3</c:v>
                </c:pt>
                <c:pt idx="120">
                  <c:v>6.0300099999999997E-3</c:v>
                </c:pt>
                <c:pt idx="121">
                  <c:v>6.1011700000000004E-3</c:v>
                </c:pt>
                <c:pt idx="122">
                  <c:v>6.1723200000000002E-3</c:v>
                </c:pt>
                <c:pt idx="123">
                  <c:v>6.24348E-3</c:v>
                </c:pt>
                <c:pt idx="124">
                  <c:v>6.3146299999999999E-3</c:v>
                </c:pt>
                <c:pt idx="125">
                  <c:v>6.3857899999999997E-3</c:v>
                </c:pt>
                <c:pt idx="126">
                  <c:v>6.4588099999999997E-3</c:v>
                </c:pt>
                <c:pt idx="127">
                  <c:v>6.5318299999999998E-3</c:v>
                </c:pt>
                <c:pt idx="128">
                  <c:v>6.6048399999999998E-3</c:v>
                </c:pt>
                <c:pt idx="129">
                  <c:v>6.6778599999999999E-3</c:v>
                </c:pt>
                <c:pt idx="130">
                  <c:v>6.7508799999999999E-3</c:v>
                </c:pt>
                <c:pt idx="131">
                  <c:v>6.8258299999999997E-3</c:v>
                </c:pt>
                <c:pt idx="132">
                  <c:v>6.9007699999999996E-3</c:v>
                </c:pt>
                <c:pt idx="133">
                  <c:v>6.9757200000000004E-3</c:v>
                </c:pt>
                <c:pt idx="134">
                  <c:v>7.0506600000000003E-3</c:v>
                </c:pt>
                <c:pt idx="135">
                  <c:v>7.1256100000000001E-3</c:v>
                </c:pt>
                <c:pt idx="136">
                  <c:v>7.2025800000000001E-3</c:v>
                </c:pt>
                <c:pt idx="137">
                  <c:v>7.2795400000000001E-3</c:v>
                </c:pt>
                <c:pt idx="138">
                  <c:v>7.3565100000000001E-3</c:v>
                </c:pt>
                <c:pt idx="139">
                  <c:v>7.4334700000000002E-3</c:v>
                </c:pt>
                <c:pt idx="140">
                  <c:v>7.5104400000000002E-3</c:v>
                </c:pt>
                <c:pt idx="141">
                  <c:v>7.5895499999999996E-3</c:v>
                </c:pt>
                <c:pt idx="142">
                  <c:v>7.6686599999999999E-3</c:v>
                </c:pt>
                <c:pt idx="143">
                  <c:v>7.7477600000000002E-3</c:v>
                </c:pt>
                <c:pt idx="144">
                  <c:v>7.8268699999999997E-3</c:v>
                </c:pt>
                <c:pt idx="145">
                  <c:v>7.90598E-3</c:v>
                </c:pt>
                <c:pt idx="146">
                  <c:v>7.9873900000000005E-3</c:v>
                </c:pt>
                <c:pt idx="147">
                  <c:v>8.0687899999999993E-3</c:v>
                </c:pt>
                <c:pt idx="148">
                  <c:v>8.1501999999999998E-3</c:v>
                </c:pt>
                <c:pt idx="149">
                  <c:v>8.2316000000000004E-3</c:v>
                </c:pt>
                <c:pt idx="150">
                  <c:v>8.3130099999999992E-3</c:v>
                </c:pt>
                <c:pt idx="151">
                  <c:v>8.3969200000000004E-3</c:v>
                </c:pt>
                <c:pt idx="152">
                  <c:v>8.48083E-3</c:v>
                </c:pt>
                <c:pt idx="153">
                  <c:v>8.5647299999999996E-3</c:v>
                </c:pt>
                <c:pt idx="154">
                  <c:v>8.6486400000000008E-3</c:v>
                </c:pt>
                <c:pt idx="155">
                  <c:v>8.7325500000000004E-3</c:v>
                </c:pt>
                <c:pt idx="156">
                  <c:v>8.8192199999999991E-3</c:v>
                </c:pt>
                <c:pt idx="157">
                  <c:v>8.9058899999999996E-3</c:v>
                </c:pt>
                <c:pt idx="158">
                  <c:v>8.9925500000000002E-3</c:v>
                </c:pt>
                <c:pt idx="159">
                  <c:v>9.0792200000000007E-3</c:v>
                </c:pt>
                <c:pt idx="160">
                  <c:v>9.1658899999999995E-3</c:v>
                </c:pt>
                <c:pt idx="161">
                  <c:v>9.2556500000000007E-3</c:v>
                </c:pt>
                <c:pt idx="162">
                  <c:v>9.3454200000000001E-3</c:v>
                </c:pt>
                <c:pt idx="163">
                  <c:v>9.4351799999999996E-3</c:v>
                </c:pt>
                <c:pt idx="164">
                  <c:v>9.5249500000000008E-3</c:v>
                </c:pt>
                <c:pt idx="165">
                  <c:v>9.6147100000000003E-3</c:v>
                </c:pt>
                <c:pt idx="166">
                  <c:v>9.7079899999999997E-3</c:v>
                </c:pt>
                <c:pt idx="167">
                  <c:v>9.8012599999999991E-3</c:v>
                </c:pt>
                <c:pt idx="168">
                  <c:v>9.8945400000000003E-3</c:v>
                </c:pt>
                <c:pt idx="169">
                  <c:v>9.9878199999999997E-3</c:v>
                </c:pt>
                <c:pt idx="170">
                  <c:v>1.0081100000000001E-2</c:v>
                </c:pt>
                <c:pt idx="171">
                  <c:v>1.0178400000000001E-2</c:v>
                </c:pt>
                <c:pt idx="172">
                  <c:v>1.02757E-2</c:v>
                </c:pt>
                <c:pt idx="173">
                  <c:v>1.0373E-2</c:v>
                </c:pt>
                <c:pt idx="174">
                  <c:v>1.04703E-2</c:v>
                </c:pt>
                <c:pt idx="175">
                  <c:v>1.05676E-2</c:v>
                </c:pt>
                <c:pt idx="176">
                  <c:v>1.06696E-2</c:v>
                </c:pt>
                <c:pt idx="177">
                  <c:v>1.0771599999999999E-2</c:v>
                </c:pt>
                <c:pt idx="178">
                  <c:v>1.0873600000000001E-2</c:v>
                </c:pt>
                <c:pt idx="179">
                  <c:v>1.09756E-2</c:v>
                </c:pt>
                <c:pt idx="180">
                  <c:v>1.10776E-2</c:v>
                </c:pt>
                <c:pt idx="181">
                  <c:v>1.11851E-2</c:v>
                </c:pt>
                <c:pt idx="182">
                  <c:v>1.12925E-2</c:v>
                </c:pt>
                <c:pt idx="183">
                  <c:v>1.14E-2</c:v>
                </c:pt>
                <c:pt idx="184">
                  <c:v>1.1507399999999999E-2</c:v>
                </c:pt>
                <c:pt idx="185">
                  <c:v>1.1614899999999999E-2</c:v>
                </c:pt>
                <c:pt idx="186">
                  <c:v>1.1728799999999999E-2</c:v>
                </c:pt>
                <c:pt idx="187">
                  <c:v>1.1842699999999999E-2</c:v>
                </c:pt>
                <c:pt idx="188">
                  <c:v>1.19566E-2</c:v>
                </c:pt>
                <c:pt idx="189">
                  <c:v>1.20705E-2</c:v>
                </c:pt>
                <c:pt idx="190">
                  <c:v>1.21844E-2</c:v>
                </c:pt>
                <c:pt idx="191">
                  <c:v>1.23059E-2</c:v>
                </c:pt>
                <c:pt idx="192">
                  <c:v>1.24273E-2</c:v>
                </c:pt>
                <c:pt idx="193">
                  <c:v>1.2548800000000001E-2</c:v>
                </c:pt>
                <c:pt idx="194">
                  <c:v>1.26702E-2</c:v>
                </c:pt>
                <c:pt idx="195">
                  <c:v>1.27917E-2</c:v>
                </c:pt>
                <c:pt idx="196">
                  <c:v>1.2922100000000001E-2</c:v>
                </c:pt>
                <c:pt idx="197">
                  <c:v>1.30525E-2</c:v>
                </c:pt>
                <c:pt idx="198">
                  <c:v>1.3183E-2</c:v>
                </c:pt>
                <c:pt idx="199">
                  <c:v>1.33134E-2</c:v>
                </c:pt>
                <c:pt idx="200">
                  <c:v>1.3443800000000001E-2</c:v>
                </c:pt>
                <c:pt idx="201">
                  <c:v>1.35847E-2</c:v>
                </c:pt>
                <c:pt idx="202">
                  <c:v>1.3725599999999999E-2</c:v>
                </c:pt>
                <c:pt idx="203">
                  <c:v>1.38666E-2</c:v>
                </c:pt>
                <c:pt idx="204">
                  <c:v>1.4007500000000001E-2</c:v>
                </c:pt>
                <c:pt idx="205">
                  <c:v>1.41484E-2</c:v>
                </c:pt>
                <c:pt idx="206">
                  <c:v>1.4301700000000001E-2</c:v>
                </c:pt>
                <c:pt idx="207">
                  <c:v>1.4455000000000001E-2</c:v>
                </c:pt>
                <c:pt idx="208">
                  <c:v>1.46082E-2</c:v>
                </c:pt>
                <c:pt idx="209">
                  <c:v>1.47615E-2</c:v>
                </c:pt>
                <c:pt idx="210">
                  <c:v>1.4914800000000001E-2</c:v>
                </c:pt>
                <c:pt idx="211">
                  <c:v>1.50826E-2</c:v>
                </c:pt>
                <c:pt idx="212">
                  <c:v>1.52503E-2</c:v>
                </c:pt>
                <c:pt idx="213">
                  <c:v>1.5418100000000001E-2</c:v>
                </c:pt>
                <c:pt idx="214">
                  <c:v>1.55858E-2</c:v>
                </c:pt>
                <c:pt idx="215">
                  <c:v>1.57536E-2</c:v>
                </c:pt>
                <c:pt idx="216">
                  <c:v>1.59382E-2</c:v>
                </c:pt>
                <c:pt idx="217">
                  <c:v>1.61228E-2</c:v>
                </c:pt>
                <c:pt idx="218">
                  <c:v>1.63074E-2</c:v>
                </c:pt>
                <c:pt idx="219">
                  <c:v>1.6492E-2</c:v>
                </c:pt>
                <c:pt idx="220">
                  <c:v>1.66766E-2</c:v>
                </c:pt>
                <c:pt idx="221">
                  <c:v>1.6880699999999998E-2</c:v>
                </c:pt>
                <c:pt idx="222">
                  <c:v>1.7084800000000001E-2</c:v>
                </c:pt>
                <c:pt idx="223">
                  <c:v>1.7288899999999999E-2</c:v>
                </c:pt>
                <c:pt idx="224">
                  <c:v>1.7493000000000002E-2</c:v>
                </c:pt>
                <c:pt idx="225">
                  <c:v>1.76971E-2</c:v>
                </c:pt>
                <c:pt idx="226">
                  <c:v>1.7923700000000001E-2</c:v>
                </c:pt>
                <c:pt idx="227">
                  <c:v>1.8150300000000001E-2</c:v>
                </c:pt>
                <c:pt idx="228">
                  <c:v>1.8376799999999999E-2</c:v>
                </c:pt>
                <c:pt idx="229">
                  <c:v>1.8603399999999999E-2</c:v>
                </c:pt>
                <c:pt idx="230">
                  <c:v>1.883E-2</c:v>
                </c:pt>
                <c:pt idx="231">
                  <c:v>1.90823E-2</c:v>
                </c:pt>
                <c:pt idx="232">
                  <c:v>1.93346E-2</c:v>
                </c:pt>
                <c:pt idx="233">
                  <c:v>1.9586900000000001E-2</c:v>
                </c:pt>
                <c:pt idx="234">
                  <c:v>1.9839200000000001E-2</c:v>
                </c:pt>
                <c:pt idx="235">
                  <c:v>2.0091500000000002E-2</c:v>
                </c:pt>
                <c:pt idx="236">
                  <c:v>2.0373100000000002E-2</c:v>
                </c:pt>
                <c:pt idx="237">
                  <c:v>2.0654599999999999E-2</c:v>
                </c:pt>
                <c:pt idx="238">
                  <c:v>2.0936199999999999E-2</c:v>
                </c:pt>
                <c:pt idx="239">
                  <c:v>2.1217699999999999E-2</c:v>
                </c:pt>
                <c:pt idx="240">
                  <c:v>2.1499299999999999E-2</c:v>
                </c:pt>
                <c:pt idx="241">
                  <c:v>2.1813900000000001E-2</c:v>
                </c:pt>
                <c:pt idx="242">
                  <c:v>2.2128499999999999E-2</c:v>
                </c:pt>
                <c:pt idx="243">
                  <c:v>2.2443000000000001E-2</c:v>
                </c:pt>
                <c:pt idx="244">
                  <c:v>2.2757599999999999E-2</c:v>
                </c:pt>
                <c:pt idx="245">
                  <c:v>2.3072200000000001E-2</c:v>
                </c:pt>
                <c:pt idx="246">
                  <c:v>2.3423800000000002E-2</c:v>
                </c:pt>
                <c:pt idx="247">
                  <c:v>2.3775299999999999E-2</c:v>
                </c:pt>
                <c:pt idx="248">
                  <c:v>2.41269E-2</c:v>
                </c:pt>
                <c:pt idx="249">
                  <c:v>2.4478400000000001E-2</c:v>
                </c:pt>
                <c:pt idx="250">
                  <c:v>2.4830000000000001E-2</c:v>
                </c:pt>
                <c:pt idx="251">
                  <c:v>2.5222700000000001E-2</c:v>
                </c:pt>
                <c:pt idx="252">
                  <c:v>2.56154E-2</c:v>
                </c:pt>
                <c:pt idx="253">
                  <c:v>2.6008E-2</c:v>
                </c:pt>
                <c:pt idx="254">
                  <c:v>2.6400699999999999E-2</c:v>
                </c:pt>
                <c:pt idx="255">
                  <c:v>2.6793399999999998E-2</c:v>
                </c:pt>
                <c:pt idx="256">
                  <c:v>2.72313E-2</c:v>
                </c:pt>
                <c:pt idx="257">
                  <c:v>2.7669200000000001E-2</c:v>
                </c:pt>
                <c:pt idx="258">
                  <c:v>2.8107099999999999E-2</c:v>
                </c:pt>
                <c:pt idx="259">
                  <c:v>2.8545000000000001E-2</c:v>
                </c:pt>
                <c:pt idx="260">
                  <c:v>2.8982899999999999E-2</c:v>
                </c:pt>
                <c:pt idx="261">
                  <c:v>2.9470099999999999E-2</c:v>
                </c:pt>
                <c:pt idx="262">
                  <c:v>2.99572E-2</c:v>
                </c:pt>
                <c:pt idx="263">
                  <c:v>3.04444E-2</c:v>
                </c:pt>
                <c:pt idx="264">
                  <c:v>3.0931500000000001E-2</c:v>
                </c:pt>
                <c:pt idx="265">
                  <c:v>3.1418700000000001E-2</c:v>
                </c:pt>
                <c:pt idx="266">
                  <c:v>3.1958899999999998E-2</c:v>
                </c:pt>
                <c:pt idx="267">
                  <c:v>3.2499E-2</c:v>
                </c:pt>
                <c:pt idx="268">
                  <c:v>3.3039199999999998E-2</c:v>
                </c:pt>
                <c:pt idx="269">
                  <c:v>3.3579299999999999E-2</c:v>
                </c:pt>
                <c:pt idx="270">
                  <c:v>3.4119499999999997E-2</c:v>
                </c:pt>
                <c:pt idx="271">
                  <c:v>3.4715900000000001E-2</c:v>
                </c:pt>
                <c:pt idx="272">
                  <c:v>3.5312299999999998E-2</c:v>
                </c:pt>
                <c:pt idx="273">
                  <c:v>3.5908700000000002E-2</c:v>
                </c:pt>
                <c:pt idx="274">
                  <c:v>3.6505099999999999E-2</c:v>
                </c:pt>
                <c:pt idx="275">
                  <c:v>3.7101500000000003E-2</c:v>
                </c:pt>
                <c:pt idx="276">
                  <c:v>3.7756600000000001E-2</c:v>
                </c:pt>
                <c:pt idx="277">
                  <c:v>3.84117E-2</c:v>
                </c:pt>
                <c:pt idx="278">
                  <c:v>3.9066900000000002E-2</c:v>
                </c:pt>
                <c:pt idx="279">
                  <c:v>3.9722E-2</c:v>
                </c:pt>
                <c:pt idx="280">
                  <c:v>4.0377099999999999E-2</c:v>
                </c:pt>
                <c:pt idx="281">
                  <c:v>4.1092299999999998E-2</c:v>
                </c:pt>
                <c:pt idx="282">
                  <c:v>4.1807499999999997E-2</c:v>
                </c:pt>
                <c:pt idx="283">
                  <c:v>4.2522799999999999E-2</c:v>
                </c:pt>
                <c:pt idx="284">
                  <c:v>4.3237999999999999E-2</c:v>
                </c:pt>
                <c:pt idx="285">
                  <c:v>4.3953199999999998E-2</c:v>
                </c:pt>
                <c:pt idx="286">
                  <c:v>4.4728499999999997E-2</c:v>
                </c:pt>
                <c:pt idx="287">
                  <c:v>4.5503799999999997E-2</c:v>
                </c:pt>
                <c:pt idx="288">
                  <c:v>4.6279000000000001E-2</c:v>
                </c:pt>
                <c:pt idx="289">
                  <c:v>4.70543E-2</c:v>
                </c:pt>
                <c:pt idx="290">
                  <c:v>4.78296E-2</c:v>
                </c:pt>
                <c:pt idx="291">
                  <c:v>4.8663199999999997E-2</c:v>
                </c:pt>
                <c:pt idx="292">
                  <c:v>4.9496800000000001E-2</c:v>
                </c:pt>
                <c:pt idx="293">
                  <c:v>5.03305E-2</c:v>
                </c:pt>
                <c:pt idx="294">
                  <c:v>5.1164099999999997E-2</c:v>
                </c:pt>
                <c:pt idx="295">
                  <c:v>5.1997700000000001E-2</c:v>
                </c:pt>
                <c:pt idx="296">
                  <c:v>5.2885799999999997E-2</c:v>
                </c:pt>
                <c:pt idx="297">
                  <c:v>5.3774000000000002E-2</c:v>
                </c:pt>
                <c:pt idx="298">
                  <c:v>5.4662200000000001E-2</c:v>
                </c:pt>
                <c:pt idx="299">
                  <c:v>5.5550299999999997E-2</c:v>
                </c:pt>
                <c:pt idx="300">
                  <c:v>5.6438500000000003E-2</c:v>
                </c:pt>
                <c:pt idx="301">
                  <c:v>5.7375200000000001E-2</c:v>
                </c:pt>
                <c:pt idx="302">
                  <c:v>5.83119E-2</c:v>
                </c:pt>
                <c:pt idx="303">
                  <c:v>5.9248599999999998E-2</c:v>
                </c:pt>
                <c:pt idx="304">
                  <c:v>6.0185299999999997E-2</c:v>
                </c:pt>
                <c:pt idx="305">
                  <c:v>6.1122000000000003E-2</c:v>
                </c:pt>
                <c:pt idx="306">
                  <c:v>6.2098899999999999E-2</c:v>
                </c:pt>
                <c:pt idx="307">
                  <c:v>6.3075800000000001E-2</c:v>
                </c:pt>
                <c:pt idx="308">
                  <c:v>6.4052700000000004E-2</c:v>
                </c:pt>
                <c:pt idx="309">
                  <c:v>6.5029600000000007E-2</c:v>
                </c:pt>
                <c:pt idx="310">
                  <c:v>6.6006499999999996E-2</c:v>
                </c:pt>
                <c:pt idx="311">
                  <c:v>6.70129E-2</c:v>
                </c:pt>
                <c:pt idx="312">
                  <c:v>6.8019399999999994E-2</c:v>
                </c:pt>
                <c:pt idx="313">
                  <c:v>6.9025900000000001E-2</c:v>
                </c:pt>
                <c:pt idx="314">
                  <c:v>7.0032300000000006E-2</c:v>
                </c:pt>
                <c:pt idx="315">
                  <c:v>7.1038799999999999E-2</c:v>
                </c:pt>
                <c:pt idx="316">
                  <c:v>7.2062200000000007E-2</c:v>
                </c:pt>
                <c:pt idx="317">
                  <c:v>7.3085600000000001E-2</c:v>
                </c:pt>
                <c:pt idx="318">
                  <c:v>7.4108999999999994E-2</c:v>
                </c:pt>
                <c:pt idx="319">
                  <c:v>7.5132400000000002E-2</c:v>
                </c:pt>
                <c:pt idx="320">
                  <c:v>7.6155799999999996E-2</c:v>
                </c:pt>
                <c:pt idx="321">
                  <c:v>7.7182000000000001E-2</c:v>
                </c:pt>
                <c:pt idx="322">
                  <c:v>7.8208299999999994E-2</c:v>
                </c:pt>
                <c:pt idx="323">
                  <c:v>7.9234499999999999E-2</c:v>
                </c:pt>
                <c:pt idx="324">
                  <c:v>8.0260799999999993E-2</c:v>
                </c:pt>
                <c:pt idx="325">
                  <c:v>8.1286999999999998E-2</c:v>
                </c:pt>
                <c:pt idx="326">
                  <c:v>8.2301200000000005E-2</c:v>
                </c:pt>
                <c:pt idx="327">
                  <c:v>8.3315399999999998E-2</c:v>
                </c:pt>
                <c:pt idx="328">
                  <c:v>8.4329500000000002E-2</c:v>
                </c:pt>
                <c:pt idx="329">
                  <c:v>8.5343699999999995E-2</c:v>
                </c:pt>
                <c:pt idx="330">
                  <c:v>8.6357900000000001E-2</c:v>
                </c:pt>
                <c:pt idx="331">
                  <c:v>8.7345199999999998E-2</c:v>
                </c:pt>
                <c:pt idx="332">
                  <c:v>8.8332499999999994E-2</c:v>
                </c:pt>
                <c:pt idx="333">
                  <c:v>8.9319700000000002E-2</c:v>
                </c:pt>
                <c:pt idx="334">
                  <c:v>9.0306999999999998E-2</c:v>
                </c:pt>
                <c:pt idx="335">
                  <c:v>9.1294299999999995E-2</c:v>
                </c:pt>
                <c:pt idx="336">
                  <c:v>9.2240799999999998E-2</c:v>
                </c:pt>
                <c:pt idx="337">
                  <c:v>9.3187300000000001E-2</c:v>
                </c:pt>
                <c:pt idx="338">
                  <c:v>9.4133900000000006E-2</c:v>
                </c:pt>
                <c:pt idx="339">
                  <c:v>9.5080399999999995E-2</c:v>
                </c:pt>
                <c:pt idx="340">
                  <c:v>9.6026899999999998E-2</c:v>
                </c:pt>
                <c:pt idx="341">
                  <c:v>9.6920500000000007E-2</c:v>
                </c:pt>
                <c:pt idx="342">
                  <c:v>9.7814100000000001E-2</c:v>
                </c:pt>
                <c:pt idx="343">
                  <c:v>9.8707699999999995E-2</c:v>
                </c:pt>
                <c:pt idx="344">
                  <c:v>9.9601400000000007E-2</c:v>
                </c:pt>
                <c:pt idx="345">
                  <c:v>0.100495</c:v>
                </c:pt>
                <c:pt idx="346">
                  <c:v>0.101327</c:v>
                </c:pt>
                <c:pt idx="347">
                  <c:v>0.102158</c:v>
                </c:pt>
                <c:pt idx="348">
                  <c:v>0.10299</c:v>
                </c:pt>
                <c:pt idx="349">
                  <c:v>0.103821</c:v>
                </c:pt>
                <c:pt idx="350">
                  <c:v>0.104653</c:v>
                </c:pt>
                <c:pt idx="351">
                  <c:v>0.105416</c:v>
                </c:pt>
                <c:pt idx="352">
                  <c:v>0.106179</c:v>
                </c:pt>
                <c:pt idx="353">
                  <c:v>0.10694099999999999</c:v>
                </c:pt>
                <c:pt idx="354">
                  <c:v>0.10770399999999999</c:v>
                </c:pt>
                <c:pt idx="355">
                  <c:v>0.10846699999999999</c:v>
                </c:pt>
                <c:pt idx="356">
                  <c:v>0.10915800000000001</c:v>
                </c:pt>
                <c:pt idx="357">
                  <c:v>0.109849</c:v>
                </c:pt>
                <c:pt idx="358">
                  <c:v>0.110541</c:v>
                </c:pt>
                <c:pt idx="359">
                  <c:v>0.111232</c:v>
                </c:pt>
                <c:pt idx="360">
                  <c:v>0.11192299999999999</c:v>
                </c:pt>
                <c:pt idx="361">
                  <c:v>0.112542</c:v>
                </c:pt>
                <c:pt idx="362">
                  <c:v>0.113161</c:v>
                </c:pt>
                <c:pt idx="363">
                  <c:v>0.11378099999999999</c:v>
                </c:pt>
                <c:pt idx="364">
                  <c:v>0.1144</c:v>
                </c:pt>
                <c:pt idx="365">
                  <c:v>0.115019</c:v>
                </c:pt>
                <c:pt idx="366">
                  <c:v>0.11556900000000001</c:v>
                </c:pt>
                <c:pt idx="367">
                  <c:v>0.116119</c:v>
                </c:pt>
                <c:pt idx="368">
                  <c:v>0.11667</c:v>
                </c:pt>
                <c:pt idx="369">
                  <c:v>0.11722</c:v>
                </c:pt>
                <c:pt idx="370">
                  <c:v>0.11777</c:v>
                </c:pt>
                <c:pt idx="371">
                  <c:v>0.118256</c:v>
                </c:pt>
                <c:pt idx="372">
                  <c:v>0.118742</c:v>
                </c:pt>
                <c:pt idx="373">
                  <c:v>0.119228</c:v>
                </c:pt>
                <c:pt idx="374">
                  <c:v>0.119714</c:v>
                </c:pt>
                <c:pt idx="375">
                  <c:v>0.1202</c:v>
                </c:pt>
                <c:pt idx="376">
                  <c:v>0.120628</c:v>
                </c:pt>
                <c:pt idx="377">
                  <c:v>0.121057</c:v>
                </c:pt>
                <c:pt idx="378">
                  <c:v>0.121485</c:v>
                </c:pt>
                <c:pt idx="379">
                  <c:v>0.12191399999999999</c:v>
                </c:pt>
                <c:pt idx="380">
                  <c:v>0.12234200000000001</c:v>
                </c:pt>
                <c:pt idx="381">
                  <c:v>0.12272</c:v>
                </c:pt>
                <c:pt idx="382">
                  <c:v>0.123099</c:v>
                </c:pt>
                <c:pt idx="383">
                  <c:v>0.123477</c:v>
                </c:pt>
                <c:pt idx="384">
                  <c:v>0.12385599999999999</c:v>
                </c:pt>
                <c:pt idx="385">
                  <c:v>0.124234</c:v>
                </c:pt>
                <c:pt idx="386">
                  <c:v>0.124571</c:v>
                </c:pt>
                <c:pt idx="387">
                  <c:v>0.12490800000000001</c:v>
                </c:pt>
                <c:pt idx="388">
                  <c:v>0.12524399999999999</c:v>
                </c:pt>
                <c:pt idx="389">
                  <c:v>0.125581</c:v>
                </c:pt>
                <c:pt idx="390">
                  <c:v>0.125918</c:v>
                </c:pt>
                <c:pt idx="391">
                  <c:v>0.126222</c:v>
                </c:pt>
                <c:pt idx="392">
                  <c:v>0.126525</c:v>
                </c:pt>
                <c:pt idx="393">
                  <c:v>0.126829</c:v>
                </c:pt>
                <c:pt idx="394">
                  <c:v>0.127132</c:v>
                </c:pt>
                <c:pt idx="395">
                  <c:v>0.12743599999999999</c:v>
                </c:pt>
                <c:pt idx="396">
                  <c:v>0.127715</c:v>
                </c:pt>
                <c:pt idx="397">
                  <c:v>0.127994</c:v>
                </c:pt>
                <c:pt idx="398">
                  <c:v>0.128273</c:v>
                </c:pt>
                <c:pt idx="399">
                  <c:v>0.128552</c:v>
                </c:pt>
                <c:pt idx="400">
                  <c:v>0.128831</c:v>
                </c:pt>
                <c:pt idx="401">
                  <c:v>0.12909399999999999</c:v>
                </c:pt>
                <c:pt idx="402">
                  <c:v>0.129356</c:v>
                </c:pt>
                <c:pt idx="403">
                  <c:v>0.12961900000000001</c:v>
                </c:pt>
                <c:pt idx="404">
                  <c:v>0.129881</c:v>
                </c:pt>
                <c:pt idx="405">
                  <c:v>0.13014400000000001</c:v>
                </c:pt>
                <c:pt idx="406">
                  <c:v>0.13039899999999999</c:v>
                </c:pt>
                <c:pt idx="407">
                  <c:v>0.13065299999999999</c:v>
                </c:pt>
                <c:pt idx="408">
                  <c:v>0.130908</c:v>
                </c:pt>
                <c:pt idx="409">
                  <c:v>0.131162</c:v>
                </c:pt>
                <c:pt idx="410">
                  <c:v>0.13141700000000001</c:v>
                </c:pt>
                <c:pt idx="411">
                  <c:v>0.13167200000000001</c:v>
                </c:pt>
                <c:pt idx="412">
                  <c:v>0.13192699999999999</c:v>
                </c:pt>
                <c:pt idx="413">
                  <c:v>0.13218199999999999</c:v>
                </c:pt>
                <c:pt idx="414">
                  <c:v>0.132437</c:v>
                </c:pt>
                <c:pt idx="415">
                  <c:v>0.132692</c:v>
                </c:pt>
                <c:pt idx="416">
                  <c:v>0.13295599999999999</c:v>
                </c:pt>
                <c:pt idx="417">
                  <c:v>0.13322000000000001</c:v>
                </c:pt>
                <c:pt idx="418">
                  <c:v>0.13348299999999999</c:v>
                </c:pt>
                <c:pt idx="419">
                  <c:v>0.133747</c:v>
                </c:pt>
                <c:pt idx="420">
                  <c:v>0.13401099999999999</c:v>
                </c:pt>
                <c:pt idx="421">
                  <c:v>0.13429199999999999</c:v>
                </c:pt>
                <c:pt idx="422">
                  <c:v>0.134574</c:v>
                </c:pt>
                <c:pt idx="423">
                  <c:v>0.134855</c:v>
                </c:pt>
                <c:pt idx="424">
                  <c:v>0.13513700000000001</c:v>
                </c:pt>
                <c:pt idx="425">
                  <c:v>0.13541800000000001</c:v>
                </c:pt>
                <c:pt idx="426">
                  <c:v>0.13572699999999999</c:v>
                </c:pt>
                <c:pt idx="427">
                  <c:v>0.13603499999999999</c:v>
                </c:pt>
                <c:pt idx="428">
                  <c:v>0.13634399999999999</c:v>
                </c:pt>
                <c:pt idx="429">
                  <c:v>0.136652</c:v>
                </c:pt>
                <c:pt idx="430">
                  <c:v>0.136961</c:v>
                </c:pt>
                <c:pt idx="431">
                  <c:v>0.13730800000000001</c:v>
                </c:pt>
                <c:pt idx="432">
                  <c:v>0.137654</c:v>
                </c:pt>
                <c:pt idx="433">
                  <c:v>0.13800100000000001</c:v>
                </c:pt>
                <c:pt idx="434">
                  <c:v>0.138347</c:v>
                </c:pt>
                <c:pt idx="435">
                  <c:v>0.13869400000000001</c:v>
                </c:pt>
                <c:pt idx="436">
                  <c:v>0.13908999999999999</c:v>
                </c:pt>
                <c:pt idx="437">
                  <c:v>0.139487</c:v>
                </c:pt>
                <c:pt idx="438">
                  <c:v>0.13988300000000001</c:v>
                </c:pt>
                <c:pt idx="439">
                  <c:v>0.14027999999999999</c:v>
                </c:pt>
                <c:pt idx="440">
                  <c:v>0.140676</c:v>
                </c:pt>
                <c:pt idx="441">
                  <c:v>0.14113700000000001</c:v>
                </c:pt>
                <c:pt idx="442">
                  <c:v>0.141598</c:v>
                </c:pt>
                <c:pt idx="443">
                  <c:v>0.14205899999999999</c:v>
                </c:pt>
                <c:pt idx="444">
                  <c:v>0.14252000000000001</c:v>
                </c:pt>
                <c:pt idx="445">
                  <c:v>0.142981</c:v>
                </c:pt>
                <c:pt idx="446">
                  <c:v>0.14352400000000001</c:v>
                </c:pt>
                <c:pt idx="447">
                  <c:v>0.144067</c:v>
                </c:pt>
                <c:pt idx="448">
                  <c:v>0.14460999999999999</c:v>
                </c:pt>
                <c:pt idx="449">
                  <c:v>0.145153</c:v>
                </c:pt>
                <c:pt idx="450">
                  <c:v>0.14569599999999999</c:v>
                </c:pt>
                <c:pt idx="451">
                  <c:v>0.146343</c:v>
                </c:pt>
                <c:pt idx="452">
                  <c:v>0.14699000000000001</c:v>
                </c:pt>
                <c:pt idx="453">
                  <c:v>0.14763799999999999</c:v>
                </c:pt>
                <c:pt idx="454">
                  <c:v>0.148285</c:v>
                </c:pt>
                <c:pt idx="455">
                  <c:v>0.14893200000000001</c:v>
                </c:pt>
                <c:pt idx="456">
                  <c:v>0.14971200000000001</c:v>
                </c:pt>
                <c:pt idx="457">
                  <c:v>0.15049199999999999</c:v>
                </c:pt>
                <c:pt idx="458">
                  <c:v>0.15127099999999999</c:v>
                </c:pt>
                <c:pt idx="459">
                  <c:v>0.15205099999999999</c:v>
                </c:pt>
                <c:pt idx="460">
                  <c:v>0.15283099999999999</c:v>
                </c:pt>
                <c:pt idx="461">
                  <c:v>0.15378</c:v>
                </c:pt>
                <c:pt idx="462">
                  <c:v>0.15472900000000001</c:v>
                </c:pt>
                <c:pt idx="463">
                  <c:v>0.15567900000000001</c:v>
                </c:pt>
                <c:pt idx="464">
                  <c:v>0.15662799999999999</c:v>
                </c:pt>
                <c:pt idx="465">
                  <c:v>0.15757699999999999</c:v>
                </c:pt>
                <c:pt idx="466">
                  <c:v>0.158745</c:v>
                </c:pt>
                <c:pt idx="467">
                  <c:v>0.159913</c:v>
                </c:pt>
                <c:pt idx="468">
                  <c:v>0.161082</c:v>
                </c:pt>
                <c:pt idx="469">
                  <c:v>0.16225000000000001</c:v>
                </c:pt>
                <c:pt idx="470">
                  <c:v>0.16341800000000001</c:v>
                </c:pt>
                <c:pt idx="471">
                  <c:v>0.16487199999999999</c:v>
                </c:pt>
                <c:pt idx="472">
                  <c:v>0.166326</c:v>
                </c:pt>
                <c:pt idx="473">
                  <c:v>0.16778100000000001</c:v>
                </c:pt>
                <c:pt idx="474">
                  <c:v>0.169235</c:v>
                </c:pt>
                <c:pt idx="475">
                  <c:v>0.17068900000000001</c:v>
                </c:pt>
                <c:pt idx="476">
                  <c:v>0.17252100000000001</c:v>
                </c:pt>
                <c:pt idx="477">
                  <c:v>0.17435300000000001</c:v>
                </c:pt>
                <c:pt idx="478">
                  <c:v>0.17618400000000001</c:v>
                </c:pt>
                <c:pt idx="479">
                  <c:v>0.17801600000000001</c:v>
                </c:pt>
                <c:pt idx="480">
                  <c:v>0.17984800000000001</c:v>
                </c:pt>
                <c:pt idx="481">
                  <c:v>0.18218500000000001</c:v>
                </c:pt>
                <c:pt idx="482">
                  <c:v>0.18452199999999999</c:v>
                </c:pt>
                <c:pt idx="483">
                  <c:v>0.18686</c:v>
                </c:pt>
                <c:pt idx="484">
                  <c:v>0.189197</c:v>
                </c:pt>
                <c:pt idx="485">
                  <c:v>0.19153400000000001</c:v>
                </c:pt>
                <c:pt idx="486">
                  <c:v>0.194551</c:v>
                </c:pt>
                <c:pt idx="487">
                  <c:v>0.19756899999999999</c:v>
                </c:pt>
                <c:pt idx="488">
                  <c:v>0.20058599999999999</c:v>
                </c:pt>
                <c:pt idx="489">
                  <c:v>0.20360400000000001</c:v>
                </c:pt>
                <c:pt idx="490">
                  <c:v>0.206621</c:v>
                </c:pt>
                <c:pt idx="491">
                  <c:v>0.21055199999999999</c:v>
                </c:pt>
                <c:pt idx="492">
                  <c:v>0.21448300000000001</c:v>
                </c:pt>
                <c:pt idx="493">
                  <c:v>0.218414</c:v>
                </c:pt>
                <c:pt idx="494">
                  <c:v>0.22234499999999999</c:v>
                </c:pt>
                <c:pt idx="495">
                  <c:v>0.226276</c:v>
                </c:pt>
                <c:pt idx="496">
                  <c:v>0.231405</c:v>
                </c:pt>
                <c:pt idx="497">
                  <c:v>0.23653399999999999</c:v>
                </c:pt>
                <c:pt idx="498">
                  <c:v>0.24166299999999999</c:v>
                </c:pt>
                <c:pt idx="499">
                  <c:v>0.24679200000000001</c:v>
                </c:pt>
                <c:pt idx="500">
                  <c:v>0.25192100000000001</c:v>
                </c:pt>
                <c:pt idx="501">
                  <c:v>0.258517</c:v>
                </c:pt>
                <c:pt idx="502">
                  <c:v>0.26511400000000002</c:v>
                </c:pt>
                <c:pt idx="503">
                  <c:v>0.27171000000000001</c:v>
                </c:pt>
                <c:pt idx="504">
                  <c:v>0.278306</c:v>
                </c:pt>
                <c:pt idx="505">
                  <c:v>0.28490199999999999</c:v>
                </c:pt>
                <c:pt idx="506">
                  <c:v>0.29302299999999998</c:v>
                </c:pt>
                <c:pt idx="507">
                  <c:v>0.30114400000000002</c:v>
                </c:pt>
                <c:pt idx="508">
                  <c:v>0.30926599999999999</c:v>
                </c:pt>
                <c:pt idx="509">
                  <c:v>0.31738699999999997</c:v>
                </c:pt>
                <c:pt idx="510">
                  <c:v>0.32550800000000002</c:v>
                </c:pt>
                <c:pt idx="511">
                  <c:v>0.33466899999999999</c:v>
                </c:pt>
                <c:pt idx="512">
                  <c:v>0.343831</c:v>
                </c:pt>
                <c:pt idx="513">
                  <c:v>0.352993</c:v>
                </c:pt>
                <c:pt idx="514">
                  <c:v>0.36215399999999998</c:v>
                </c:pt>
                <c:pt idx="515">
                  <c:v>0.37131599999999998</c:v>
                </c:pt>
                <c:pt idx="516">
                  <c:v>0.38031700000000002</c:v>
                </c:pt>
                <c:pt idx="517">
                  <c:v>0.38931900000000003</c:v>
                </c:pt>
                <c:pt idx="518">
                  <c:v>0.39832000000000001</c:v>
                </c:pt>
                <c:pt idx="519">
                  <c:v>0.40732200000000002</c:v>
                </c:pt>
                <c:pt idx="520">
                  <c:v>0.416323</c:v>
                </c:pt>
                <c:pt idx="521">
                  <c:v>0.42371799999999998</c:v>
                </c:pt>
                <c:pt idx="522">
                  <c:v>0.43111300000000002</c:v>
                </c:pt>
                <c:pt idx="523">
                  <c:v>0.43850800000000001</c:v>
                </c:pt>
                <c:pt idx="524">
                  <c:v>0.44590299999999999</c:v>
                </c:pt>
                <c:pt idx="525">
                  <c:v>0.45329799999999998</c:v>
                </c:pt>
                <c:pt idx="526">
                  <c:v>0.45827099999999998</c:v>
                </c:pt>
                <c:pt idx="527">
                  <c:v>0.46324399999999999</c:v>
                </c:pt>
                <c:pt idx="528">
                  <c:v>0.46821699999999999</c:v>
                </c:pt>
                <c:pt idx="529">
                  <c:v>0.47319</c:v>
                </c:pt>
                <c:pt idx="530">
                  <c:v>0.478163</c:v>
                </c:pt>
                <c:pt idx="531">
                  <c:v>0.48102699999999998</c:v>
                </c:pt>
                <c:pt idx="532">
                  <c:v>0.48389199999999999</c:v>
                </c:pt>
                <c:pt idx="533">
                  <c:v>0.48675600000000002</c:v>
                </c:pt>
                <c:pt idx="534">
                  <c:v>0.48962</c:v>
                </c:pt>
                <c:pt idx="535">
                  <c:v>0.49248500000000001</c:v>
                </c:pt>
                <c:pt idx="536">
                  <c:v>0.49387799999999998</c:v>
                </c:pt>
                <c:pt idx="537">
                  <c:v>0.49526999999999999</c:v>
                </c:pt>
                <c:pt idx="538">
                  <c:v>0.49666300000000002</c:v>
                </c:pt>
                <c:pt idx="539">
                  <c:v>0.49805500000000003</c:v>
                </c:pt>
                <c:pt idx="540">
                  <c:v>0.499448</c:v>
                </c:pt>
                <c:pt idx="541">
                  <c:v>0.499558</c:v>
                </c:pt>
                <c:pt idx="542">
                  <c:v>0.499668</c:v>
                </c:pt>
                <c:pt idx="543">
                  <c:v>0.49977899999999997</c:v>
                </c:pt>
                <c:pt idx="544">
                  <c:v>0.49988900000000003</c:v>
                </c:pt>
                <c:pt idx="545">
                  <c:v>0.49999900000000003</c:v>
                </c:pt>
                <c:pt idx="546">
                  <c:v>0.49999900000000003</c:v>
                </c:pt>
                <c:pt idx="547">
                  <c:v>0.49999900000000003</c:v>
                </c:pt>
                <c:pt idx="548">
                  <c:v>0.5</c:v>
                </c:pt>
                <c:pt idx="549">
                  <c:v>0.5</c:v>
                </c:pt>
                <c:pt idx="550">
                  <c:v>0.5</c:v>
                </c:pt>
                <c:pt idx="551">
                  <c:v>0.5</c:v>
                </c:pt>
                <c:pt idx="552">
                  <c:v>0.5</c:v>
                </c:pt>
                <c:pt idx="553">
                  <c:v>0.5</c:v>
                </c:pt>
                <c:pt idx="554">
                  <c:v>0.5</c:v>
                </c:pt>
                <c:pt idx="555">
                  <c:v>0.5</c:v>
                </c:pt>
                <c:pt idx="556">
                  <c:v>0.5</c:v>
                </c:pt>
                <c:pt idx="557">
                  <c:v>0.5</c:v>
                </c:pt>
                <c:pt idx="558">
                  <c:v>0.5</c:v>
                </c:pt>
                <c:pt idx="559">
                  <c:v>0.5</c:v>
                </c:pt>
                <c:pt idx="560">
                  <c:v>0.5</c:v>
                </c:pt>
                <c:pt idx="561">
                  <c:v>0.5</c:v>
                </c:pt>
                <c:pt idx="562">
                  <c:v>0.5</c:v>
                </c:pt>
                <c:pt idx="563">
                  <c:v>0.5</c:v>
                </c:pt>
                <c:pt idx="564">
                  <c:v>0.5</c:v>
                </c:pt>
                <c:pt idx="565">
                  <c:v>0.5</c:v>
                </c:pt>
                <c:pt idx="566">
                  <c:v>0.5</c:v>
                </c:pt>
                <c:pt idx="567">
                  <c:v>0.5</c:v>
                </c:pt>
                <c:pt idx="568">
                  <c:v>0.5</c:v>
                </c:pt>
                <c:pt idx="569">
                  <c:v>0.5</c:v>
                </c:pt>
                <c:pt idx="570">
                  <c:v>0.5</c:v>
                </c:pt>
                <c:pt idx="571">
                  <c:v>0.5</c:v>
                </c:pt>
                <c:pt idx="572">
                  <c:v>0.5</c:v>
                </c:pt>
                <c:pt idx="573">
                  <c:v>0.5</c:v>
                </c:pt>
                <c:pt idx="574">
                  <c:v>0.5</c:v>
                </c:pt>
                <c:pt idx="575">
                  <c:v>0.5</c:v>
                </c:pt>
                <c:pt idx="576">
                  <c:v>0.5</c:v>
                </c:pt>
                <c:pt idx="577">
                  <c:v>0.5</c:v>
                </c:pt>
                <c:pt idx="578">
                  <c:v>0.5</c:v>
                </c:pt>
                <c:pt idx="579">
                  <c:v>0.5</c:v>
                </c:pt>
                <c:pt idx="580">
                  <c:v>0.5</c:v>
                </c:pt>
                <c:pt idx="581">
                  <c:v>0.5</c:v>
                </c:pt>
                <c:pt idx="582">
                  <c:v>0.5</c:v>
                </c:pt>
                <c:pt idx="583">
                  <c:v>0.5</c:v>
                </c:pt>
                <c:pt idx="584">
                  <c:v>0.5</c:v>
                </c:pt>
                <c:pt idx="585">
                  <c:v>0.5</c:v>
                </c:pt>
                <c:pt idx="586">
                  <c:v>0.5</c:v>
                </c:pt>
                <c:pt idx="587">
                  <c:v>0.5</c:v>
                </c:pt>
                <c:pt idx="588">
                  <c:v>0.5</c:v>
                </c:pt>
                <c:pt idx="589">
                  <c:v>0.5</c:v>
                </c:pt>
                <c:pt idx="590">
                  <c:v>0.5</c:v>
                </c:pt>
                <c:pt idx="591">
                  <c:v>0.5</c:v>
                </c:pt>
                <c:pt idx="592">
                  <c:v>0.5</c:v>
                </c:pt>
                <c:pt idx="593">
                  <c:v>0.5</c:v>
                </c:pt>
                <c:pt idx="594">
                  <c:v>0.5</c:v>
                </c:pt>
                <c:pt idx="595">
                  <c:v>0.5</c:v>
                </c:pt>
                <c:pt idx="596">
                  <c:v>0.5</c:v>
                </c:pt>
                <c:pt idx="597">
                  <c:v>0.5</c:v>
                </c:pt>
                <c:pt idx="598">
                  <c:v>0.5</c:v>
                </c:pt>
                <c:pt idx="599">
                  <c:v>0.5</c:v>
                </c:pt>
                <c:pt idx="600">
                  <c:v>0.5</c:v>
                </c:pt>
                <c:pt idx="601">
                  <c:v>0.5</c:v>
                </c:pt>
                <c:pt idx="602">
                  <c:v>0.5</c:v>
                </c:pt>
                <c:pt idx="603">
                  <c:v>0.5</c:v>
                </c:pt>
                <c:pt idx="604">
                  <c:v>0.5</c:v>
                </c:pt>
                <c:pt idx="605">
                  <c:v>0.5</c:v>
                </c:pt>
                <c:pt idx="606">
                  <c:v>0.5</c:v>
                </c:pt>
                <c:pt idx="607">
                  <c:v>0.5</c:v>
                </c:pt>
                <c:pt idx="608">
                  <c:v>0.5</c:v>
                </c:pt>
                <c:pt idx="609">
                  <c:v>0.5</c:v>
                </c:pt>
                <c:pt idx="610">
                  <c:v>0.5</c:v>
                </c:pt>
                <c:pt idx="611">
                  <c:v>0.5</c:v>
                </c:pt>
                <c:pt idx="612">
                  <c:v>0.5</c:v>
                </c:pt>
                <c:pt idx="613">
                  <c:v>0.5</c:v>
                </c:pt>
                <c:pt idx="614">
                  <c:v>0.5</c:v>
                </c:pt>
                <c:pt idx="615">
                  <c:v>0.5</c:v>
                </c:pt>
                <c:pt idx="616">
                  <c:v>0.5</c:v>
                </c:pt>
                <c:pt idx="617">
                  <c:v>0.5</c:v>
                </c:pt>
                <c:pt idx="618">
                  <c:v>0.5</c:v>
                </c:pt>
                <c:pt idx="619">
                  <c:v>0.5</c:v>
                </c:pt>
                <c:pt idx="620">
                  <c:v>0.5</c:v>
                </c:pt>
                <c:pt idx="621">
                  <c:v>0.5</c:v>
                </c:pt>
                <c:pt idx="622">
                  <c:v>0.5</c:v>
                </c:pt>
                <c:pt idx="623">
                  <c:v>0.5</c:v>
                </c:pt>
                <c:pt idx="624">
                  <c:v>0.5</c:v>
                </c:pt>
                <c:pt idx="625">
                  <c:v>0.5</c:v>
                </c:pt>
                <c:pt idx="626">
                  <c:v>0.5</c:v>
                </c:pt>
                <c:pt idx="627">
                  <c:v>0.5</c:v>
                </c:pt>
                <c:pt idx="628">
                  <c:v>0.5</c:v>
                </c:pt>
                <c:pt idx="629">
                  <c:v>0.5</c:v>
                </c:pt>
                <c:pt idx="630">
                  <c:v>0.5</c:v>
                </c:pt>
                <c:pt idx="631">
                  <c:v>0.5</c:v>
                </c:pt>
                <c:pt idx="632">
                  <c:v>0.5</c:v>
                </c:pt>
                <c:pt idx="633">
                  <c:v>0.5</c:v>
                </c:pt>
                <c:pt idx="634">
                  <c:v>0.5</c:v>
                </c:pt>
                <c:pt idx="635">
                  <c:v>0.5</c:v>
                </c:pt>
                <c:pt idx="636">
                  <c:v>0.5</c:v>
                </c:pt>
                <c:pt idx="637">
                  <c:v>0.5</c:v>
                </c:pt>
                <c:pt idx="638">
                  <c:v>0.5</c:v>
                </c:pt>
                <c:pt idx="639">
                  <c:v>0.5</c:v>
                </c:pt>
                <c:pt idx="640">
                  <c:v>0.5</c:v>
                </c:pt>
                <c:pt idx="641">
                  <c:v>0.5</c:v>
                </c:pt>
                <c:pt idx="642">
                  <c:v>0.5</c:v>
                </c:pt>
                <c:pt idx="643">
                  <c:v>0.5</c:v>
                </c:pt>
                <c:pt idx="644">
                  <c:v>0.5</c:v>
                </c:pt>
                <c:pt idx="645">
                  <c:v>0.5</c:v>
                </c:pt>
                <c:pt idx="646">
                  <c:v>0.5</c:v>
                </c:pt>
                <c:pt idx="647">
                  <c:v>0.5</c:v>
                </c:pt>
                <c:pt idx="648">
                  <c:v>0.5</c:v>
                </c:pt>
                <c:pt idx="649">
                  <c:v>0.5</c:v>
                </c:pt>
                <c:pt idx="650">
                  <c:v>0.5</c:v>
                </c:pt>
                <c:pt idx="651">
                  <c:v>0.5</c:v>
                </c:pt>
                <c:pt idx="652">
                  <c:v>0.5</c:v>
                </c:pt>
                <c:pt idx="653">
                  <c:v>0.5</c:v>
                </c:pt>
                <c:pt idx="654">
                  <c:v>0.5</c:v>
                </c:pt>
                <c:pt idx="655">
                  <c:v>0.5</c:v>
                </c:pt>
                <c:pt idx="656">
                  <c:v>0.5</c:v>
                </c:pt>
                <c:pt idx="657">
                  <c:v>0.5</c:v>
                </c:pt>
                <c:pt idx="658">
                  <c:v>0.5</c:v>
                </c:pt>
                <c:pt idx="659">
                  <c:v>0.5</c:v>
                </c:pt>
                <c:pt idx="660">
                  <c:v>0.5</c:v>
                </c:pt>
                <c:pt idx="661">
                  <c:v>0.5</c:v>
                </c:pt>
                <c:pt idx="662">
                  <c:v>0.5</c:v>
                </c:pt>
                <c:pt idx="663">
                  <c:v>0.5</c:v>
                </c:pt>
                <c:pt idx="664">
                  <c:v>0.5</c:v>
                </c:pt>
                <c:pt idx="665">
                  <c:v>0.5</c:v>
                </c:pt>
                <c:pt idx="666">
                  <c:v>0.5</c:v>
                </c:pt>
                <c:pt idx="667">
                  <c:v>0.5</c:v>
                </c:pt>
                <c:pt idx="668">
                  <c:v>0.5</c:v>
                </c:pt>
                <c:pt idx="669">
                  <c:v>0.5</c:v>
                </c:pt>
                <c:pt idx="670">
                  <c:v>0.5</c:v>
                </c:pt>
                <c:pt idx="671">
                  <c:v>0.5</c:v>
                </c:pt>
                <c:pt idx="672">
                  <c:v>0.5</c:v>
                </c:pt>
                <c:pt idx="673">
                  <c:v>0.5</c:v>
                </c:pt>
                <c:pt idx="674">
                  <c:v>0.5</c:v>
                </c:pt>
                <c:pt idx="675">
                  <c:v>0.5</c:v>
                </c:pt>
                <c:pt idx="676">
                  <c:v>0.5</c:v>
                </c:pt>
                <c:pt idx="677">
                  <c:v>0.5</c:v>
                </c:pt>
                <c:pt idx="678">
                  <c:v>0.5</c:v>
                </c:pt>
                <c:pt idx="679">
                  <c:v>0.5</c:v>
                </c:pt>
                <c:pt idx="680">
                  <c:v>0.5</c:v>
                </c:pt>
                <c:pt idx="681">
                  <c:v>0.5</c:v>
                </c:pt>
                <c:pt idx="682">
                  <c:v>0.5</c:v>
                </c:pt>
                <c:pt idx="683">
                  <c:v>0.5</c:v>
                </c:pt>
                <c:pt idx="684">
                  <c:v>0.5</c:v>
                </c:pt>
                <c:pt idx="685">
                  <c:v>0.5</c:v>
                </c:pt>
                <c:pt idx="686">
                  <c:v>0.5</c:v>
                </c:pt>
                <c:pt idx="687">
                  <c:v>0.5</c:v>
                </c:pt>
                <c:pt idx="688">
                  <c:v>0.5</c:v>
                </c:pt>
                <c:pt idx="689">
                  <c:v>0.5</c:v>
                </c:pt>
                <c:pt idx="690">
                  <c:v>0.5</c:v>
                </c:pt>
                <c:pt idx="691">
                  <c:v>0.5</c:v>
                </c:pt>
                <c:pt idx="692">
                  <c:v>0.5</c:v>
                </c:pt>
                <c:pt idx="693">
                  <c:v>0.5</c:v>
                </c:pt>
                <c:pt idx="694">
                  <c:v>0.5</c:v>
                </c:pt>
                <c:pt idx="695">
                  <c:v>0.5</c:v>
                </c:pt>
                <c:pt idx="696">
                  <c:v>0.5</c:v>
                </c:pt>
                <c:pt idx="697">
                  <c:v>0.5</c:v>
                </c:pt>
                <c:pt idx="698">
                  <c:v>0.5</c:v>
                </c:pt>
                <c:pt idx="699">
                  <c:v>0.5</c:v>
                </c:pt>
                <c:pt idx="700">
                  <c:v>0.5</c:v>
                </c:pt>
                <c:pt idx="701">
                  <c:v>0.5</c:v>
                </c:pt>
                <c:pt idx="702">
                  <c:v>0.5</c:v>
                </c:pt>
                <c:pt idx="703">
                  <c:v>0.5</c:v>
                </c:pt>
                <c:pt idx="704">
                  <c:v>0.5</c:v>
                </c:pt>
                <c:pt idx="705">
                  <c:v>0.5</c:v>
                </c:pt>
                <c:pt idx="706">
                  <c:v>0.5</c:v>
                </c:pt>
                <c:pt idx="707">
                  <c:v>0.5</c:v>
                </c:pt>
                <c:pt idx="708">
                  <c:v>0.5</c:v>
                </c:pt>
                <c:pt idx="709">
                  <c:v>0.5</c:v>
                </c:pt>
                <c:pt idx="710">
                  <c:v>0.5</c:v>
                </c:pt>
                <c:pt idx="711">
                  <c:v>0.5</c:v>
                </c:pt>
                <c:pt idx="712">
                  <c:v>0.5</c:v>
                </c:pt>
                <c:pt idx="713">
                  <c:v>0.5</c:v>
                </c:pt>
                <c:pt idx="714">
                  <c:v>0.5</c:v>
                </c:pt>
                <c:pt idx="715">
                  <c:v>0.5</c:v>
                </c:pt>
                <c:pt idx="716">
                  <c:v>0.5</c:v>
                </c:pt>
                <c:pt idx="717">
                  <c:v>0.5</c:v>
                </c:pt>
                <c:pt idx="718">
                  <c:v>0.5</c:v>
                </c:pt>
                <c:pt idx="719">
                  <c:v>0.5</c:v>
                </c:pt>
                <c:pt idx="720">
                  <c:v>0.5</c:v>
                </c:pt>
                <c:pt idx="721">
                  <c:v>0.5</c:v>
                </c:pt>
                <c:pt idx="722">
                  <c:v>0.5</c:v>
                </c:pt>
                <c:pt idx="723">
                  <c:v>0.5</c:v>
                </c:pt>
                <c:pt idx="724">
                  <c:v>0.5</c:v>
                </c:pt>
                <c:pt idx="725">
                  <c:v>0.5</c:v>
                </c:pt>
                <c:pt idx="726">
                  <c:v>0.5</c:v>
                </c:pt>
                <c:pt idx="727">
                  <c:v>0.5</c:v>
                </c:pt>
                <c:pt idx="728">
                  <c:v>0.5</c:v>
                </c:pt>
                <c:pt idx="729">
                  <c:v>0.5</c:v>
                </c:pt>
                <c:pt idx="730">
                  <c:v>0.5</c:v>
                </c:pt>
                <c:pt idx="731">
                  <c:v>0.5</c:v>
                </c:pt>
                <c:pt idx="732">
                  <c:v>0.5</c:v>
                </c:pt>
                <c:pt idx="733">
                  <c:v>0.5</c:v>
                </c:pt>
                <c:pt idx="734">
                  <c:v>0.5</c:v>
                </c:pt>
                <c:pt idx="735">
                  <c:v>0.5</c:v>
                </c:pt>
                <c:pt idx="736">
                  <c:v>0.5</c:v>
                </c:pt>
                <c:pt idx="737">
                  <c:v>0.5</c:v>
                </c:pt>
                <c:pt idx="738">
                  <c:v>0.5</c:v>
                </c:pt>
                <c:pt idx="739">
                  <c:v>0.5</c:v>
                </c:pt>
                <c:pt idx="740">
                  <c:v>0.5</c:v>
                </c:pt>
                <c:pt idx="741">
                  <c:v>0.5</c:v>
                </c:pt>
                <c:pt idx="742">
                  <c:v>0.5</c:v>
                </c:pt>
                <c:pt idx="743">
                  <c:v>0.5</c:v>
                </c:pt>
                <c:pt idx="744">
                  <c:v>0.5</c:v>
                </c:pt>
                <c:pt idx="745">
                  <c:v>0.5</c:v>
                </c:pt>
                <c:pt idx="746">
                  <c:v>0.5</c:v>
                </c:pt>
                <c:pt idx="747">
                  <c:v>0.5</c:v>
                </c:pt>
                <c:pt idx="748">
                  <c:v>0.5</c:v>
                </c:pt>
                <c:pt idx="749">
                  <c:v>0.5</c:v>
                </c:pt>
                <c:pt idx="750">
                  <c:v>0.5</c:v>
                </c:pt>
                <c:pt idx="751">
                  <c:v>0.5</c:v>
                </c:pt>
                <c:pt idx="752">
                  <c:v>0.5</c:v>
                </c:pt>
                <c:pt idx="753">
                  <c:v>0.5</c:v>
                </c:pt>
                <c:pt idx="754">
                  <c:v>0.5</c:v>
                </c:pt>
                <c:pt idx="755">
                  <c:v>0.5</c:v>
                </c:pt>
                <c:pt idx="756">
                  <c:v>0.5</c:v>
                </c:pt>
                <c:pt idx="757">
                  <c:v>0.5</c:v>
                </c:pt>
                <c:pt idx="758">
                  <c:v>0.5</c:v>
                </c:pt>
                <c:pt idx="759">
                  <c:v>0.5</c:v>
                </c:pt>
                <c:pt idx="760">
                  <c:v>0.5</c:v>
                </c:pt>
                <c:pt idx="761">
                  <c:v>0.5</c:v>
                </c:pt>
                <c:pt idx="762">
                  <c:v>0.5</c:v>
                </c:pt>
                <c:pt idx="763">
                  <c:v>0.5</c:v>
                </c:pt>
                <c:pt idx="764">
                  <c:v>0.5</c:v>
                </c:pt>
                <c:pt idx="765">
                  <c:v>0.5</c:v>
                </c:pt>
                <c:pt idx="766">
                  <c:v>0.5</c:v>
                </c:pt>
                <c:pt idx="767">
                  <c:v>0.5</c:v>
                </c:pt>
                <c:pt idx="768">
                  <c:v>0.5</c:v>
                </c:pt>
                <c:pt idx="769">
                  <c:v>0.5</c:v>
                </c:pt>
                <c:pt idx="770">
                  <c:v>0.5</c:v>
                </c:pt>
                <c:pt idx="771">
                  <c:v>0.5</c:v>
                </c:pt>
                <c:pt idx="772">
                  <c:v>0.5</c:v>
                </c:pt>
                <c:pt idx="773">
                  <c:v>0.5</c:v>
                </c:pt>
                <c:pt idx="774">
                  <c:v>0.5</c:v>
                </c:pt>
                <c:pt idx="775">
                  <c:v>0.5</c:v>
                </c:pt>
                <c:pt idx="776">
                  <c:v>0.5</c:v>
                </c:pt>
                <c:pt idx="777">
                  <c:v>0.5</c:v>
                </c:pt>
                <c:pt idx="778">
                  <c:v>0.5</c:v>
                </c:pt>
                <c:pt idx="779">
                  <c:v>0.5</c:v>
                </c:pt>
                <c:pt idx="780">
                  <c:v>0.5</c:v>
                </c:pt>
                <c:pt idx="781">
                  <c:v>0.5</c:v>
                </c:pt>
                <c:pt idx="782">
                  <c:v>0.5</c:v>
                </c:pt>
                <c:pt idx="783">
                  <c:v>0.5</c:v>
                </c:pt>
                <c:pt idx="784">
                  <c:v>0.5</c:v>
                </c:pt>
                <c:pt idx="785">
                  <c:v>0.5</c:v>
                </c:pt>
                <c:pt idx="786">
                  <c:v>0.5</c:v>
                </c:pt>
                <c:pt idx="787">
                  <c:v>0.5</c:v>
                </c:pt>
                <c:pt idx="788">
                  <c:v>0.5</c:v>
                </c:pt>
                <c:pt idx="789">
                  <c:v>0.5</c:v>
                </c:pt>
                <c:pt idx="790">
                  <c:v>0.5</c:v>
                </c:pt>
                <c:pt idx="791">
                  <c:v>0.5</c:v>
                </c:pt>
                <c:pt idx="792">
                  <c:v>0.5</c:v>
                </c:pt>
                <c:pt idx="793">
                  <c:v>0.5</c:v>
                </c:pt>
                <c:pt idx="794">
                  <c:v>0.5</c:v>
                </c:pt>
                <c:pt idx="795">
                  <c:v>0.5</c:v>
                </c:pt>
                <c:pt idx="796">
                  <c:v>0.5</c:v>
                </c:pt>
                <c:pt idx="797">
                  <c:v>0.5</c:v>
                </c:pt>
                <c:pt idx="798">
                  <c:v>0.5</c:v>
                </c:pt>
                <c:pt idx="799">
                  <c:v>0.5</c:v>
                </c:pt>
                <c:pt idx="800">
                  <c:v>0.5</c:v>
                </c:pt>
                <c:pt idx="801">
                  <c:v>0.5</c:v>
                </c:pt>
                <c:pt idx="802">
                  <c:v>0.5</c:v>
                </c:pt>
                <c:pt idx="803">
                  <c:v>0.5</c:v>
                </c:pt>
                <c:pt idx="804">
                  <c:v>0.5</c:v>
                </c:pt>
                <c:pt idx="805">
                  <c:v>0.5</c:v>
                </c:pt>
                <c:pt idx="806">
                  <c:v>0.5</c:v>
                </c:pt>
                <c:pt idx="807">
                  <c:v>0.5</c:v>
                </c:pt>
                <c:pt idx="808">
                  <c:v>0.5</c:v>
                </c:pt>
                <c:pt idx="809">
                  <c:v>0.5</c:v>
                </c:pt>
                <c:pt idx="810">
                  <c:v>0.5</c:v>
                </c:pt>
                <c:pt idx="811">
                  <c:v>0.5</c:v>
                </c:pt>
                <c:pt idx="812">
                  <c:v>0.5</c:v>
                </c:pt>
                <c:pt idx="813">
                  <c:v>0.5</c:v>
                </c:pt>
                <c:pt idx="814">
                  <c:v>0.5</c:v>
                </c:pt>
                <c:pt idx="815">
                  <c:v>0.5</c:v>
                </c:pt>
                <c:pt idx="816">
                  <c:v>0.5</c:v>
                </c:pt>
                <c:pt idx="817">
                  <c:v>0.5</c:v>
                </c:pt>
                <c:pt idx="818">
                  <c:v>0.5</c:v>
                </c:pt>
                <c:pt idx="819">
                  <c:v>0.5</c:v>
                </c:pt>
                <c:pt idx="820">
                  <c:v>0.5</c:v>
                </c:pt>
                <c:pt idx="821">
                  <c:v>0.5</c:v>
                </c:pt>
                <c:pt idx="822">
                  <c:v>0.5</c:v>
                </c:pt>
                <c:pt idx="823">
                  <c:v>0.5</c:v>
                </c:pt>
                <c:pt idx="824">
                  <c:v>0.5</c:v>
                </c:pt>
                <c:pt idx="825">
                  <c:v>0.5</c:v>
                </c:pt>
                <c:pt idx="826">
                  <c:v>0.5</c:v>
                </c:pt>
                <c:pt idx="827">
                  <c:v>0.5</c:v>
                </c:pt>
                <c:pt idx="828">
                  <c:v>0.5</c:v>
                </c:pt>
                <c:pt idx="829">
                  <c:v>0.5</c:v>
                </c:pt>
                <c:pt idx="830">
                  <c:v>0.5</c:v>
                </c:pt>
                <c:pt idx="831">
                  <c:v>0.5</c:v>
                </c:pt>
                <c:pt idx="832">
                  <c:v>0.5</c:v>
                </c:pt>
                <c:pt idx="833">
                  <c:v>0.5</c:v>
                </c:pt>
                <c:pt idx="834">
                  <c:v>0.5</c:v>
                </c:pt>
                <c:pt idx="835">
                  <c:v>0.5</c:v>
                </c:pt>
                <c:pt idx="836">
                  <c:v>0.5</c:v>
                </c:pt>
                <c:pt idx="837">
                  <c:v>0.5</c:v>
                </c:pt>
                <c:pt idx="838">
                  <c:v>0.5</c:v>
                </c:pt>
                <c:pt idx="839">
                  <c:v>0.5</c:v>
                </c:pt>
                <c:pt idx="840">
                  <c:v>0.5</c:v>
                </c:pt>
                <c:pt idx="841">
                  <c:v>0.5</c:v>
                </c:pt>
                <c:pt idx="842">
                  <c:v>0.5</c:v>
                </c:pt>
                <c:pt idx="843">
                  <c:v>0.5</c:v>
                </c:pt>
                <c:pt idx="844">
                  <c:v>0.5</c:v>
                </c:pt>
                <c:pt idx="845">
                  <c:v>0.5</c:v>
                </c:pt>
                <c:pt idx="846">
                  <c:v>0.5</c:v>
                </c:pt>
                <c:pt idx="847">
                  <c:v>0.5</c:v>
                </c:pt>
                <c:pt idx="848">
                  <c:v>0.5</c:v>
                </c:pt>
                <c:pt idx="849">
                  <c:v>0.5</c:v>
                </c:pt>
                <c:pt idx="850">
                  <c:v>0.5</c:v>
                </c:pt>
                <c:pt idx="851">
                  <c:v>0.5</c:v>
                </c:pt>
                <c:pt idx="852">
                  <c:v>0.5</c:v>
                </c:pt>
                <c:pt idx="853">
                  <c:v>0.5</c:v>
                </c:pt>
                <c:pt idx="854">
                  <c:v>0.5</c:v>
                </c:pt>
                <c:pt idx="855">
                  <c:v>0.5</c:v>
                </c:pt>
                <c:pt idx="856">
                  <c:v>0.5</c:v>
                </c:pt>
                <c:pt idx="857">
                  <c:v>0.5</c:v>
                </c:pt>
                <c:pt idx="858">
                  <c:v>0.5</c:v>
                </c:pt>
                <c:pt idx="859">
                  <c:v>0.5</c:v>
                </c:pt>
                <c:pt idx="860">
                  <c:v>0.5</c:v>
                </c:pt>
                <c:pt idx="861">
                  <c:v>0.5</c:v>
                </c:pt>
                <c:pt idx="862">
                  <c:v>0.5</c:v>
                </c:pt>
                <c:pt idx="863">
                  <c:v>0.5</c:v>
                </c:pt>
                <c:pt idx="864">
                  <c:v>0.5</c:v>
                </c:pt>
                <c:pt idx="865">
                  <c:v>0.5</c:v>
                </c:pt>
                <c:pt idx="866">
                  <c:v>0.5</c:v>
                </c:pt>
                <c:pt idx="867">
                  <c:v>0.5</c:v>
                </c:pt>
                <c:pt idx="868">
                  <c:v>0.5</c:v>
                </c:pt>
                <c:pt idx="869">
                  <c:v>0.5</c:v>
                </c:pt>
                <c:pt idx="870">
                  <c:v>0.5</c:v>
                </c:pt>
                <c:pt idx="871">
                  <c:v>0.5</c:v>
                </c:pt>
                <c:pt idx="872">
                  <c:v>0.5</c:v>
                </c:pt>
                <c:pt idx="873">
                  <c:v>0.5</c:v>
                </c:pt>
                <c:pt idx="874">
                  <c:v>0.5</c:v>
                </c:pt>
                <c:pt idx="875">
                  <c:v>0.5</c:v>
                </c:pt>
                <c:pt idx="876">
                  <c:v>0.5</c:v>
                </c:pt>
                <c:pt idx="877">
                  <c:v>0.5</c:v>
                </c:pt>
                <c:pt idx="878">
                  <c:v>0.5</c:v>
                </c:pt>
                <c:pt idx="879">
                  <c:v>0.5</c:v>
                </c:pt>
                <c:pt idx="880">
                  <c:v>0.5</c:v>
                </c:pt>
                <c:pt idx="881">
                  <c:v>0.5</c:v>
                </c:pt>
                <c:pt idx="882">
                  <c:v>0.5</c:v>
                </c:pt>
                <c:pt idx="883">
                  <c:v>0.5</c:v>
                </c:pt>
                <c:pt idx="884">
                  <c:v>0.5</c:v>
                </c:pt>
                <c:pt idx="885">
                  <c:v>0.5</c:v>
                </c:pt>
                <c:pt idx="886">
                  <c:v>0.5</c:v>
                </c:pt>
                <c:pt idx="887">
                  <c:v>0.5</c:v>
                </c:pt>
                <c:pt idx="888">
                  <c:v>0.5</c:v>
                </c:pt>
                <c:pt idx="889">
                  <c:v>0.5</c:v>
                </c:pt>
                <c:pt idx="890">
                  <c:v>0.5</c:v>
                </c:pt>
                <c:pt idx="891">
                  <c:v>0.5</c:v>
                </c:pt>
                <c:pt idx="892">
                  <c:v>0.5</c:v>
                </c:pt>
                <c:pt idx="893">
                  <c:v>0.5</c:v>
                </c:pt>
                <c:pt idx="894">
                  <c:v>0.5</c:v>
                </c:pt>
                <c:pt idx="895">
                  <c:v>0.5</c:v>
                </c:pt>
                <c:pt idx="896">
                  <c:v>0.5</c:v>
                </c:pt>
                <c:pt idx="897">
                  <c:v>0.5</c:v>
                </c:pt>
                <c:pt idx="898">
                  <c:v>0.5</c:v>
                </c:pt>
                <c:pt idx="899">
                  <c:v>0.5</c:v>
                </c:pt>
                <c:pt idx="900">
                  <c:v>0.5</c:v>
                </c:pt>
                <c:pt idx="901">
                  <c:v>0.5</c:v>
                </c:pt>
                <c:pt idx="902">
                  <c:v>0.5</c:v>
                </c:pt>
                <c:pt idx="903">
                  <c:v>0.5</c:v>
                </c:pt>
                <c:pt idx="904">
                  <c:v>0.5</c:v>
                </c:pt>
                <c:pt idx="905">
                  <c:v>0.5</c:v>
                </c:pt>
                <c:pt idx="906">
                  <c:v>0.5</c:v>
                </c:pt>
                <c:pt idx="907">
                  <c:v>0.5</c:v>
                </c:pt>
                <c:pt idx="908">
                  <c:v>0.5</c:v>
                </c:pt>
                <c:pt idx="909">
                  <c:v>0.5</c:v>
                </c:pt>
                <c:pt idx="910">
                  <c:v>0.5</c:v>
                </c:pt>
                <c:pt idx="911">
                  <c:v>0.5</c:v>
                </c:pt>
                <c:pt idx="912">
                  <c:v>0.5</c:v>
                </c:pt>
                <c:pt idx="913">
                  <c:v>0.5</c:v>
                </c:pt>
                <c:pt idx="914">
                  <c:v>0.5</c:v>
                </c:pt>
                <c:pt idx="915">
                  <c:v>0.5</c:v>
                </c:pt>
                <c:pt idx="916">
                  <c:v>0.5</c:v>
                </c:pt>
                <c:pt idx="917">
                  <c:v>0.5</c:v>
                </c:pt>
                <c:pt idx="918">
                  <c:v>0.5</c:v>
                </c:pt>
                <c:pt idx="919">
                  <c:v>0.5</c:v>
                </c:pt>
                <c:pt idx="920">
                  <c:v>0.5</c:v>
                </c:pt>
                <c:pt idx="921">
                  <c:v>0.5</c:v>
                </c:pt>
                <c:pt idx="922">
                  <c:v>0.5</c:v>
                </c:pt>
                <c:pt idx="923">
                  <c:v>0.5</c:v>
                </c:pt>
                <c:pt idx="924">
                  <c:v>0.5</c:v>
                </c:pt>
                <c:pt idx="925">
                  <c:v>0.5</c:v>
                </c:pt>
                <c:pt idx="926">
                  <c:v>0.5</c:v>
                </c:pt>
                <c:pt idx="927">
                  <c:v>0.5</c:v>
                </c:pt>
                <c:pt idx="928">
                  <c:v>0.5</c:v>
                </c:pt>
                <c:pt idx="929">
                  <c:v>0.5</c:v>
                </c:pt>
                <c:pt idx="930">
                  <c:v>0.5</c:v>
                </c:pt>
                <c:pt idx="931">
                  <c:v>0.5</c:v>
                </c:pt>
                <c:pt idx="932">
                  <c:v>0.5</c:v>
                </c:pt>
                <c:pt idx="933">
                  <c:v>0.5</c:v>
                </c:pt>
                <c:pt idx="934">
                  <c:v>0.5</c:v>
                </c:pt>
                <c:pt idx="935">
                  <c:v>0.5</c:v>
                </c:pt>
                <c:pt idx="936">
                  <c:v>0.5</c:v>
                </c:pt>
                <c:pt idx="937">
                  <c:v>0.5</c:v>
                </c:pt>
                <c:pt idx="938">
                  <c:v>0.5</c:v>
                </c:pt>
                <c:pt idx="939">
                  <c:v>0.5</c:v>
                </c:pt>
                <c:pt idx="940">
                  <c:v>0.5</c:v>
                </c:pt>
                <c:pt idx="941">
                  <c:v>0.5</c:v>
                </c:pt>
                <c:pt idx="942">
                  <c:v>0.5</c:v>
                </c:pt>
                <c:pt idx="943">
                  <c:v>0.5</c:v>
                </c:pt>
                <c:pt idx="944">
                  <c:v>0.5</c:v>
                </c:pt>
                <c:pt idx="945">
                  <c:v>0.5</c:v>
                </c:pt>
                <c:pt idx="946">
                  <c:v>0.5</c:v>
                </c:pt>
                <c:pt idx="947">
                  <c:v>0.5</c:v>
                </c:pt>
                <c:pt idx="948">
                  <c:v>0.5</c:v>
                </c:pt>
                <c:pt idx="949">
                  <c:v>0.5</c:v>
                </c:pt>
                <c:pt idx="950">
                  <c:v>0.5</c:v>
                </c:pt>
                <c:pt idx="951">
                  <c:v>0.5</c:v>
                </c:pt>
                <c:pt idx="952">
                  <c:v>0.5</c:v>
                </c:pt>
                <c:pt idx="953">
                  <c:v>0.5</c:v>
                </c:pt>
                <c:pt idx="954">
                  <c:v>0.5</c:v>
                </c:pt>
                <c:pt idx="955">
                  <c:v>0.5</c:v>
                </c:pt>
                <c:pt idx="956">
                  <c:v>0.5</c:v>
                </c:pt>
                <c:pt idx="957">
                  <c:v>0.5</c:v>
                </c:pt>
                <c:pt idx="958">
                  <c:v>0.5</c:v>
                </c:pt>
                <c:pt idx="959">
                  <c:v>0.5</c:v>
                </c:pt>
                <c:pt idx="960">
                  <c:v>0.5</c:v>
                </c:pt>
                <c:pt idx="961">
                  <c:v>0.5</c:v>
                </c:pt>
                <c:pt idx="962">
                  <c:v>0.5</c:v>
                </c:pt>
                <c:pt idx="963">
                  <c:v>0.5</c:v>
                </c:pt>
                <c:pt idx="964">
                  <c:v>0.5</c:v>
                </c:pt>
                <c:pt idx="965">
                  <c:v>0.5</c:v>
                </c:pt>
                <c:pt idx="966">
                  <c:v>0.5</c:v>
                </c:pt>
                <c:pt idx="967">
                  <c:v>0.5</c:v>
                </c:pt>
                <c:pt idx="968">
                  <c:v>0.5</c:v>
                </c:pt>
                <c:pt idx="969">
                  <c:v>0.5</c:v>
                </c:pt>
                <c:pt idx="970">
                  <c:v>0.5</c:v>
                </c:pt>
                <c:pt idx="971">
                  <c:v>0.5</c:v>
                </c:pt>
                <c:pt idx="972">
                  <c:v>0.5</c:v>
                </c:pt>
                <c:pt idx="973">
                  <c:v>0.5</c:v>
                </c:pt>
                <c:pt idx="974">
                  <c:v>0.5</c:v>
                </c:pt>
                <c:pt idx="975">
                  <c:v>0.5</c:v>
                </c:pt>
                <c:pt idx="976">
                  <c:v>0.5</c:v>
                </c:pt>
                <c:pt idx="977">
                  <c:v>0.5</c:v>
                </c:pt>
                <c:pt idx="978">
                  <c:v>0.5</c:v>
                </c:pt>
                <c:pt idx="979">
                  <c:v>0.5</c:v>
                </c:pt>
                <c:pt idx="980">
                  <c:v>0.5</c:v>
                </c:pt>
                <c:pt idx="981">
                  <c:v>0.5</c:v>
                </c:pt>
                <c:pt idx="982">
                  <c:v>0.5</c:v>
                </c:pt>
                <c:pt idx="983">
                  <c:v>0.5</c:v>
                </c:pt>
                <c:pt idx="984">
                  <c:v>0.5</c:v>
                </c:pt>
                <c:pt idx="985">
                  <c:v>0.5</c:v>
                </c:pt>
                <c:pt idx="986">
                  <c:v>0.5</c:v>
                </c:pt>
                <c:pt idx="987">
                  <c:v>0.5</c:v>
                </c:pt>
                <c:pt idx="988">
                  <c:v>0.5</c:v>
                </c:pt>
                <c:pt idx="989">
                  <c:v>0.5</c:v>
                </c:pt>
                <c:pt idx="990">
                  <c:v>0.5</c:v>
                </c:pt>
                <c:pt idx="991">
                  <c:v>0.5</c:v>
                </c:pt>
                <c:pt idx="992">
                  <c:v>0.5</c:v>
                </c:pt>
                <c:pt idx="993">
                  <c:v>0.5</c:v>
                </c:pt>
                <c:pt idx="994">
                  <c:v>0.5</c:v>
                </c:pt>
                <c:pt idx="995">
                  <c:v>0.5</c:v>
                </c:pt>
                <c:pt idx="996">
                  <c:v>0.5</c:v>
                </c:pt>
                <c:pt idx="997">
                  <c:v>0.5</c:v>
                </c:pt>
                <c:pt idx="998">
                  <c:v>0.5</c:v>
                </c:pt>
                <c:pt idx="999">
                  <c:v>0.5</c:v>
                </c:pt>
                <c:pt idx="1000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6D6-4BF4-A2F2-47926C775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085176"/>
        <c:axId val="256084392"/>
      </c:scatterChart>
      <c:valAx>
        <c:axId val="256085176"/>
        <c:scaling>
          <c:orientation val="minMax"/>
          <c:max val="0.8"/>
          <c:min val="0.2"/>
        </c:scaling>
        <c:delete val="0"/>
        <c:axPos val="b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/>
                  <a:t>Water saturation [-]</a:t>
                </a:r>
              </a:p>
            </c:rich>
          </c:tx>
          <c:layout>
            <c:manualLayout>
              <c:xMode val="edge"/>
              <c:yMode val="edge"/>
              <c:x val="0.33572073412698411"/>
              <c:y val="0.62470957200370292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56084392"/>
        <c:crosses val="autoZero"/>
        <c:crossBetween val="midCat"/>
        <c:majorUnit val="0.2"/>
      </c:valAx>
      <c:valAx>
        <c:axId val="256084392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56085176"/>
        <c:crosses val="autoZero"/>
        <c:crossBetween val="midCat"/>
        <c:majorUnit val="0.25"/>
      </c:valAx>
      <c:spPr>
        <a:noFill/>
        <a:ln>
          <a:solidFill>
            <a:srgbClr val="B3B3B3"/>
          </a:solidFill>
        </a:ln>
      </c:spPr>
    </c:plotArea>
    <c:legend>
      <c:legendPos val="b"/>
      <c:layout>
        <c:manualLayout>
          <c:xMode val="edge"/>
          <c:yMode val="edge"/>
          <c:x val="7.3187825656261724E-2"/>
          <c:y val="0.74389416904919137"/>
          <c:w val="0.7852539682539682"/>
          <c:h val="0.24546448998353235"/>
        </c:manualLayout>
      </c:layout>
      <c:overlay val="1"/>
      <c:spPr>
        <a:solidFill>
          <a:srgbClr val="FFFFFF"/>
        </a:solidFill>
        <a:ln>
          <a:solidFill>
            <a:srgbClr val="B3B3B3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span"/>
    <c:showDLblsOverMax val="1"/>
  </c:chart>
  <c:spPr>
    <a:solidFill>
      <a:sysClr val="window" lastClr="FFFFFF"/>
    </a:solidFill>
    <a:ln>
      <a:solidFill>
        <a:sysClr val="windowText" lastClr="000000"/>
      </a:solidFill>
    </a:ln>
  </c:spPr>
  <c:txPr>
    <a:bodyPr/>
    <a:lstStyle/>
    <a:p>
      <a:pPr>
        <a:defRPr sz="11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06255468066494"/>
          <c:y val="7.5698311986666059E-2"/>
          <c:w val="0.76001085801774781"/>
          <c:h val="0.638306699990213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BD5D87B2-0C73-459D-8BD6-8F8BA82FFCB9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6CCB-443C-BBD5-2282A5EA25F3}"/>
                </c:ext>
              </c:extLst>
            </c:dLbl>
            <c:dLbl>
              <c:idx val="1"/>
              <c:layout>
                <c:manualLayout>
                  <c:x val="-5.6894450693663293E-2"/>
                  <c:y val="0.40655535440346396"/>
                </c:manualLayout>
              </c:layout>
              <c:tx>
                <c:rich>
                  <a:bodyPr/>
                  <a:lstStyle/>
                  <a:p>
                    <a:fld id="{E8F3A57D-B5BE-4755-9FF6-125DA4F3029B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CCB-443C-BBD5-2282A5EA25F3}"/>
                </c:ext>
              </c:extLst>
            </c:dLbl>
            <c:dLbl>
              <c:idx val="2"/>
              <c:layout>
                <c:manualLayout>
                  <c:x val="-7.4682852143482067E-2"/>
                  <c:y val="-0.3695395699296849"/>
                </c:manualLayout>
              </c:layout>
              <c:tx>
                <c:rich>
                  <a:bodyPr/>
                  <a:lstStyle/>
                  <a:p>
                    <a:fld id="{13BCCFA8-C05D-4204-849C-2A2A3CE4E6F5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CCB-443C-BBD5-2282A5EA2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92D05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19050" cap="flat" cmpd="sng" algn="ctr">
                      <a:solidFill>
                        <a:schemeClr val="accent6"/>
                      </a:solidFill>
                      <a:prstDash val="solid"/>
                      <a:miter lim="800000"/>
                      <a:headEnd type="arrow" w="med" len="med"/>
                      <a:tailEnd type="none" w="med" len="med"/>
                    </a:ln>
                    <a:effectLst/>
                  </c:spPr>
                </c15:leaderLines>
              </c:ext>
            </c:extLst>
          </c:dLbls>
          <c:xVal>
            <c:numRef>
              <c:f>'Interpolation function'!$B$23:$B$25</c:f>
              <c:numCache>
                <c:formatCode>0.00E+00</c:formatCode>
                <c:ptCount val="3"/>
                <c:pt idx="0" formatCode="General">
                  <c:v>0</c:v>
                </c:pt>
                <c:pt idx="1">
                  <c:v>1.01718E-2</c:v>
                </c:pt>
                <c:pt idx="2">
                  <c:v>0.13328699999999999</c:v>
                </c:pt>
              </c:numCache>
            </c:numRef>
          </c:xVal>
          <c:yVal>
            <c:numRef>
              <c:f>'Interpolation function'!$C$23:$C$25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'Interpolation function'!$A$4:$A$6</c15:f>
                <c15:dlblRangeCache>
                  <c:ptCount val="3"/>
                  <c:pt idx="1">
                    <c:v>LS</c:v>
                  </c:pt>
                  <c:pt idx="2">
                    <c:v>HS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6CCB-443C-BBD5-2282A5EA2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36864"/>
        <c:axId val="276638432"/>
      </c:scatterChart>
      <c:valAx>
        <c:axId val="276636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 dirty="0"/>
                  <a:t>Total</a:t>
                </a:r>
                <a:r>
                  <a:rPr lang="en-US" sz="1600" baseline="0" dirty="0"/>
                  <a:t> </a:t>
                </a:r>
                <a:r>
                  <a:rPr lang="en-US" sz="1600" baseline="0" dirty="0" err="1"/>
                  <a:t>adsorbates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25990953258502258"/>
              <c:y val="0.852174460116599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76638432"/>
        <c:crosses val="autoZero"/>
        <c:crossBetween val="midCat"/>
      </c:valAx>
      <c:valAx>
        <c:axId val="2766384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7663686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solidFill>
        <a:srgbClr val="172955"/>
      </a:solidFill>
    </a:ln>
    <a:effectLst/>
  </c:spPr>
  <c:txPr>
    <a:bodyPr/>
    <a:lstStyle/>
    <a:p>
      <a:pPr>
        <a:defRPr sz="11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79588488938884"/>
          <c:y val="4.038422280548265E-2"/>
          <c:w val="0.76516606739024817"/>
          <c:h val="0.53308253135024797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BL_secEOR!$B$57</c:f>
              <c:strCache>
                <c:ptCount val="1"/>
                <c:pt idx="0">
                  <c:v>krw-HS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BL_secEOR!$B$59:$B$159</c:f>
              <c:numCache>
                <c:formatCode>0.0000</c:formatCode>
                <c:ptCount val="101"/>
                <c:pt idx="0">
                  <c:v>0</c:v>
                </c:pt>
                <c:pt idx="1">
                  <c:v>1.0000000000000014E-4</c:v>
                </c:pt>
                <c:pt idx="2">
                  <c:v>4.0000000000000056E-4</c:v>
                </c:pt>
                <c:pt idx="3">
                  <c:v>9.0000000000000138E-4</c:v>
                </c:pt>
                <c:pt idx="4">
                  <c:v>1.6000000000000022E-3</c:v>
                </c:pt>
                <c:pt idx="5">
                  <c:v>2.500000000000004E-3</c:v>
                </c:pt>
                <c:pt idx="6">
                  <c:v>3.6000000000000055E-3</c:v>
                </c:pt>
                <c:pt idx="7">
                  <c:v>4.9000000000000068E-3</c:v>
                </c:pt>
                <c:pt idx="8">
                  <c:v>6.400000000000009E-3</c:v>
                </c:pt>
                <c:pt idx="9">
                  <c:v>8.1000000000000117E-3</c:v>
                </c:pt>
                <c:pt idx="10">
                  <c:v>1.0000000000000016E-2</c:v>
                </c:pt>
                <c:pt idx="11">
                  <c:v>1.2100000000000019E-2</c:v>
                </c:pt>
                <c:pt idx="12">
                  <c:v>1.4400000000000022E-2</c:v>
                </c:pt>
                <c:pt idx="13">
                  <c:v>1.6900000000000023E-2</c:v>
                </c:pt>
                <c:pt idx="14">
                  <c:v>1.9600000000000027E-2</c:v>
                </c:pt>
                <c:pt idx="15">
                  <c:v>2.250000000000003E-2</c:v>
                </c:pt>
                <c:pt idx="16">
                  <c:v>2.5600000000000036E-2</c:v>
                </c:pt>
                <c:pt idx="17">
                  <c:v>2.890000000000004E-2</c:v>
                </c:pt>
                <c:pt idx="18">
                  <c:v>3.2400000000000047E-2</c:v>
                </c:pt>
                <c:pt idx="19">
                  <c:v>3.6100000000000056E-2</c:v>
                </c:pt>
                <c:pt idx="20">
                  <c:v>4.0000000000000063E-2</c:v>
                </c:pt>
                <c:pt idx="21">
                  <c:v>4.410000000000007E-2</c:v>
                </c:pt>
                <c:pt idx="22">
                  <c:v>4.8400000000000075E-2</c:v>
                </c:pt>
                <c:pt idx="23">
                  <c:v>5.2900000000000079E-2</c:v>
                </c:pt>
                <c:pt idx="24">
                  <c:v>5.7600000000000089E-2</c:v>
                </c:pt>
                <c:pt idx="25">
                  <c:v>6.2500000000000083E-2</c:v>
                </c:pt>
                <c:pt idx="26">
                  <c:v>6.7600000000000091E-2</c:v>
                </c:pt>
                <c:pt idx="27">
                  <c:v>7.2900000000000104E-2</c:v>
                </c:pt>
                <c:pt idx="28">
                  <c:v>7.8400000000000108E-2</c:v>
                </c:pt>
                <c:pt idx="29">
                  <c:v>8.4100000000000119E-2</c:v>
                </c:pt>
                <c:pt idx="30">
                  <c:v>9.0000000000000122E-2</c:v>
                </c:pt>
                <c:pt idx="31">
                  <c:v>9.610000000000013E-2</c:v>
                </c:pt>
                <c:pt idx="32">
                  <c:v>0.10240000000000014</c:v>
                </c:pt>
                <c:pt idx="33">
                  <c:v>0.10890000000000016</c:v>
                </c:pt>
                <c:pt idx="34">
                  <c:v>0.11560000000000016</c:v>
                </c:pt>
                <c:pt idx="35">
                  <c:v>0.12250000000000018</c:v>
                </c:pt>
                <c:pt idx="36">
                  <c:v>0.12960000000000019</c:v>
                </c:pt>
                <c:pt idx="37">
                  <c:v>0.13690000000000022</c:v>
                </c:pt>
                <c:pt idx="38">
                  <c:v>0.14440000000000022</c:v>
                </c:pt>
                <c:pt idx="39">
                  <c:v>0.15210000000000024</c:v>
                </c:pt>
                <c:pt idx="40">
                  <c:v>0.16000000000000025</c:v>
                </c:pt>
                <c:pt idx="41">
                  <c:v>0.16810000000000025</c:v>
                </c:pt>
                <c:pt idx="42">
                  <c:v>0.17640000000000028</c:v>
                </c:pt>
                <c:pt idx="43">
                  <c:v>0.18490000000000029</c:v>
                </c:pt>
                <c:pt idx="44">
                  <c:v>0.1936000000000003</c:v>
                </c:pt>
                <c:pt idx="45">
                  <c:v>0.20250000000000032</c:v>
                </c:pt>
                <c:pt idx="46">
                  <c:v>0.21160000000000032</c:v>
                </c:pt>
                <c:pt idx="47">
                  <c:v>0.22090000000000035</c:v>
                </c:pt>
                <c:pt idx="48">
                  <c:v>0.23040000000000035</c:v>
                </c:pt>
                <c:pt idx="49">
                  <c:v>0.24010000000000037</c:v>
                </c:pt>
                <c:pt idx="50">
                  <c:v>0.25000000000000022</c:v>
                </c:pt>
                <c:pt idx="51">
                  <c:v>0.26010000000000022</c:v>
                </c:pt>
                <c:pt idx="52">
                  <c:v>0.27040000000000025</c:v>
                </c:pt>
                <c:pt idx="53">
                  <c:v>0.28090000000000026</c:v>
                </c:pt>
                <c:pt idx="54">
                  <c:v>0.2916000000000003</c:v>
                </c:pt>
                <c:pt idx="55">
                  <c:v>0.30250000000000027</c:v>
                </c:pt>
                <c:pt idx="56">
                  <c:v>0.31360000000000032</c:v>
                </c:pt>
                <c:pt idx="57">
                  <c:v>0.3249000000000003</c:v>
                </c:pt>
                <c:pt idx="58">
                  <c:v>0.33640000000000037</c:v>
                </c:pt>
                <c:pt idx="59">
                  <c:v>0.34810000000000035</c:v>
                </c:pt>
                <c:pt idx="60">
                  <c:v>0.36000000000000038</c:v>
                </c:pt>
                <c:pt idx="61">
                  <c:v>0.37210000000000037</c:v>
                </c:pt>
                <c:pt idx="62">
                  <c:v>0.38440000000000041</c:v>
                </c:pt>
                <c:pt idx="63">
                  <c:v>0.39690000000000042</c:v>
                </c:pt>
                <c:pt idx="64">
                  <c:v>0.40960000000000046</c:v>
                </c:pt>
                <c:pt idx="65">
                  <c:v>0.42250000000000049</c:v>
                </c:pt>
                <c:pt idx="66">
                  <c:v>0.43560000000000049</c:v>
                </c:pt>
                <c:pt idx="67">
                  <c:v>0.44890000000000052</c:v>
                </c:pt>
                <c:pt idx="68">
                  <c:v>0.46240000000000053</c:v>
                </c:pt>
                <c:pt idx="69">
                  <c:v>0.47610000000000052</c:v>
                </c:pt>
                <c:pt idx="70">
                  <c:v>0.49000000000000055</c:v>
                </c:pt>
                <c:pt idx="71">
                  <c:v>0.50410000000000055</c:v>
                </c:pt>
                <c:pt idx="72">
                  <c:v>0.51840000000000064</c:v>
                </c:pt>
                <c:pt idx="73">
                  <c:v>0.5329000000000006</c:v>
                </c:pt>
                <c:pt idx="74">
                  <c:v>0.54760000000000064</c:v>
                </c:pt>
                <c:pt idx="75">
                  <c:v>0.56250000000000067</c:v>
                </c:pt>
                <c:pt idx="76">
                  <c:v>0.57760000000000067</c:v>
                </c:pt>
                <c:pt idx="77">
                  <c:v>0.59290000000000076</c:v>
                </c:pt>
                <c:pt idx="78">
                  <c:v>0.60840000000000072</c:v>
                </c:pt>
                <c:pt idx="79">
                  <c:v>0.62410000000000077</c:v>
                </c:pt>
                <c:pt idx="80">
                  <c:v>0.64000000000000079</c:v>
                </c:pt>
                <c:pt idx="81">
                  <c:v>0.65610000000000079</c:v>
                </c:pt>
                <c:pt idx="82">
                  <c:v>0.67240000000000077</c:v>
                </c:pt>
                <c:pt idx="83">
                  <c:v>0.68890000000000085</c:v>
                </c:pt>
                <c:pt idx="84">
                  <c:v>0.70560000000000112</c:v>
                </c:pt>
                <c:pt idx="85">
                  <c:v>0.72250000000000114</c:v>
                </c:pt>
                <c:pt idx="86">
                  <c:v>0.73960000000000115</c:v>
                </c:pt>
                <c:pt idx="87">
                  <c:v>0.75690000000000113</c:v>
                </c:pt>
                <c:pt idx="88">
                  <c:v>0.7744000000000012</c:v>
                </c:pt>
                <c:pt idx="89">
                  <c:v>0.79210000000000125</c:v>
                </c:pt>
                <c:pt idx="90">
                  <c:v>0.81000000000000127</c:v>
                </c:pt>
                <c:pt idx="91">
                  <c:v>0.82810000000000128</c:v>
                </c:pt>
                <c:pt idx="92">
                  <c:v>0.84640000000000126</c:v>
                </c:pt>
                <c:pt idx="93">
                  <c:v>0.86490000000000133</c:v>
                </c:pt>
                <c:pt idx="94">
                  <c:v>0.88360000000000138</c:v>
                </c:pt>
                <c:pt idx="95">
                  <c:v>0.90250000000000141</c:v>
                </c:pt>
                <c:pt idx="96">
                  <c:v>0.92160000000000142</c:v>
                </c:pt>
                <c:pt idx="97">
                  <c:v>0.9409000000000014</c:v>
                </c:pt>
                <c:pt idx="98">
                  <c:v>0.96040000000000147</c:v>
                </c:pt>
                <c:pt idx="99">
                  <c:v>0.98010000000000153</c:v>
                </c:pt>
                <c:pt idx="100">
                  <c:v>1.0000000000000013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6D6-4BF4-A2F2-47926C7753BC}"/>
            </c:ext>
          </c:extLst>
        </c:ser>
        <c:ser>
          <c:idx val="1"/>
          <c:order val="1"/>
          <c:tx>
            <c:strRef>
              <c:f>BL_secEOR!$C$57</c:f>
              <c:strCache>
                <c:ptCount val="1"/>
                <c:pt idx="0">
                  <c:v>kro-HS</c:v>
                </c:pt>
              </c:strCache>
            </c:strRef>
          </c:tx>
          <c:spPr>
            <a:ln w="22225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BL_secEOR!$C$59:$C$159</c:f>
              <c:numCache>
                <c:formatCode>0.0000</c:formatCode>
                <c:ptCount val="101"/>
                <c:pt idx="0">
                  <c:v>0.5</c:v>
                </c:pt>
                <c:pt idx="1">
                  <c:v>0.49004999999999999</c:v>
                </c:pt>
                <c:pt idx="2">
                  <c:v>0.48019999999999996</c:v>
                </c:pt>
                <c:pt idx="3">
                  <c:v>0.47044999999999998</c:v>
                </c:pt>
                <c:pt idx="4">
                  <c:v>0.46079999999999999</c:v>
                </c:pt>
                <c:pt idx="5">
                  <c:v>0.45124999999999998</c:v>
                </c:pt>
                <c:pt idx="6">
                  <c:v>0.44179999999999997</c:v>
                </c:pt>
                <c:pt idx="7">
                  <c:v>0.43244999999999995</c:v>
                </c:pt>
                <c:pt idx="8">
                  <c:v>0.42319999999999991</c:v>
                </c:pt>
                <c:pt idx="9">
                  <c:v>0.41404999999999992</c:v>
                </c:pt>
                <c:pt idx="10">
                  <c:v>0.40499999999999992</c:v>
                </c:pt>
                <c:pt idx="11">
                  <c:v>0.3960499999999999</c:v>
                </c:pt>
                <c:pt idx="12">
                  <c:v>0.38719999999999993</c:v>
                </c:pt>
                <c:pt idx="13">
                  <c:v>0.3784499999999999</c:v>
                </c:pt>
                <c:pt idx="14">
                  <c:v>0.36979999999999991</c:v>
                </c:pt>
                <c:pt idx="15">
                  <c:v>0.3612499999999999</c:v>
                </c:pt>
                <c:pt idx="16">
                  <c:v>0.35279999999999989</c:v>
                </c:pt>
                <c:pt idx="17">
                  <c:v>0.34444999999999976</c:v>
                </c:pt>
                <c:pt idx="18">
                  <c:v>0.33619999999999978</c:v>
                </c:pt>
                <c:pt idx="19">
                  <c:v>0.32804999999999979</c:v>
                </c:pt>
                <c:pt idx="20">
                  <c:v>0.31999999999999978</c:v>
                </c:pt>
                <c:pt idx="21">
                  <c:v>0.31204999999999977</c:v>
                </c:pt>
                <c:pt idx="22">
                  <c:v>0.30419999999999975</c:v>
                </c:pt>
                <c:pt idx="23">
                  <c:v>0.29644999999999977</c:v>
                </c:pt>
                <c:pt idx="24">
                  <c:v>0.28879999999999978</c:v>
                </c:pt>
                <c:pt idx="25">
                  <c:v>0.28124999999999983</c:v>
                </c:pt>
                <c:pt idx="26">
                  <c:v>0.27379999999999982</c:v>
                </c:pt>
                <c:pt idx="27">
                  <c:v>0.2664499999999998</c:v>
                </c:pt>
                <c:pt idx="28">
                  <c:v>0.25919999999999982</c:v>
                </c:pt>
                <c:pt idx="29">
                  <c:v>0.25204999999999983</c:v>
                </c:pt>
                <c:pt idx="30">
                  <c:v>0.2449999999999998</c:v>
                </c:pt>
                <c:pt idx="31">
                  <c:v>0.23804999999999982</c:v>
                </c:pt>
                <c:pt idx="32">
                  <c:v>0.23119999999999979</c:v>
                </c:pt>
                <c:pt idx="33">
                  <c:v>0.22444999999999982</c:v>
                </c:pt>
                <c:pt idx="34">
                  <c:v>0.2177999999999998</c:v>
                </c:pt>
                <c:pt idx="35">
                  <c:v>0.2112499999999998</c:v>
                </c:pt>
                <c:pt idx="36">
                  <c:v>0.20479999999999979</c:v>
                </c:pt>
                <c:pt idx="37">
                  <c:v>0.19844999999999979</c:v>
                </c:pt>
                <c:pt idx="38">
                  <c:v>0.19219999999999979</c:v>
                </c:pt>
                <c:pt idx="39">
                  <c:v>0.1860499999999998</c:v>
                </c:pt>
                <c:pt idx="40">
                  <c:v>0.1799999999999998</c:v>
                </c:pt>
                <c:pt idx="41">
                  <c:v>0.17404999999999979</c:v>
                </c:pt>
                <c:pt idx="42">
                  <c:v>0.16819999999999979</c:v>
                </c:pt>
                <c:pt idx="43">
                  <c:v>0.16244999999999979</c:v>
                </c:pt>
                <c:pt idx="44">
                  <c:v>0.15679999999999977</c:v>
                </c:pt>
                <c:pt idx="45">
                  <c:v>0.15124999999999977</c:v>
                </c:pt>
                <c:pt idx="46">
                  <c:v>0.14579999999999979</c:v>
                </c:pt>
                <c:pt idx="47">
                  <c:v>0.14044999999999977</c:v>
                </c:pt>
                <c:pt idx="48">
                  <c:v>0.13519999999999976</c:v>
                </c:pt>
                <c:pt idx="49">
                  <c:v>0.13004999999999978</c:v>
                </c:pt>
                <c:pt idx="50">
                  <c:v>0.12499999999999978</c:v>
                </c:pt>
                <c:pt idx="51">
                  <c:v>0.12004999999999978</c:v>
                </c:pt>
                <c:pt idx="52">
                  <c:v>0.11519999999999977</c:v>
                </c:pt>
                <c:pt idx="53">
                  <c:v>0.11044999999999978</c:v>
                </c:pt>
                <c:pt idx="54">
                  <c:v>0.10579999999999978</c:v>
                </c:pt>
                <c:pt idx="55">
                  <c:v>0.10124999999999978</c:v>
                </c:pt>
                <c:pt idx="56">
                  <c:v>9.6799999999999775E-2</c:v>
                </c:pt>
                <c:pt idx="57">
                  <c:v>9.2449999999999782E-2</c:v>
                </c:pt>
                <c:pt idx="58">
                  <c:v>8.8199999999999779E-2</c:v>
                </c:pt>
                <c:pt idx="59">
                  <c:v>8.4049999999999792E-2</c:v>
                </c:pt>
                <c:pt idx="60">
                  <c:v>7.9999999999999793E-2</c:v>
                </c:pt>
                <c:pt idx="61">
                  <c:v>7.6049999999999784E-2</c:v>
                </c:pt>
                <c:pt idx="62">
                  <c:v>7.2199999999999792E-2</c:v>
                </c:pt>
                <c:pt idx="63">
                  <c:v>6.8449999999999789E-2</c:v>
                </c:pt>
                <c:pt idx="64">
                  <c:v>6.4799999999999802E-2</c:v>
                </c:pt>
                <c:pt idx="65">
                  <c:v>6.1249999999999798E-2</c:v>
                </c:pt>
                <c:pt idx="66">
                  <c:v>5.7799999999999803E-2</c:v>
                </c:pt>
                <c:pt idx="67">
                  <c:v>5.4449999999999804E-2</c:v>
                </c:pt>
                <c:pt idx="68">
                  <c:v>5.1199999999999808E-2</c:v>
                </c:pt>
                <c:pt idx="69">
                  <c:v>4.8049999999999808E-2</c:v>
                </c:pt>
                <c:pt idx="70">
                  <c:v>4.4999999999999811E-2</c:v>
                </c:pt>
                <c:pt idx="71">
                  <c:v>4.2049999999999817E-2</c:v>
                </c:pt>
                <c:pt idx="72">
                  <c:v>3.9199999999999818E-2</c:v>
                </c:pt>
                <c:pt idx="73">
                  <c:v>3.6449999999999823E-2</c:v>
                </c:pt>
                <c:pt idx="74">
                  <c:v>3.379999999999983E-2</c:v>
                </c:pt>
                <c:pt idx="75">
                  <c:v>3.124999999999984E-2</c:v>
                </c:pt>
                <c:pt idx="76">
                  <c:v>2.8799999999999843E-2</c:v>
                </c:pt>
                <c:pt idx="77">
                  <c:v>2.6449999999999849E-2</c:v>
                </c:pt>
                <c:pt idx="78">
                  <c:v>2.4199999999999854E-2</c:v>
                </c:pt>
                <c:pt idx="79">
                  <c:v>2.2049999999999858E-2</c:v>
                </c:pt>
                <c:pt idx="80">
                  <c:v>1.9999999999999865E-2</c:v>
                </c:pt>
                <c:pt idx="81">
                  <c:v>1.8049999999999868E-2</c:v>
                </c:pt>
                <c:pt idx="82">
                  <c:v>1.6199999999999874E-2</c:v>
                </c:pt>
                <c:pt idx="83">
                  <c:v>1.444999999999988E-2</c:v>
                </c:pt>
                <c:pt idx="84">
                  <c:v>1.2799999999999884E-2</c:v>
                </c:pt>
                <c:pt idx="85">
                  <c:v>1.124999999999989E-2</c:v>
                </c:pt>
                <c:pt idx="86">
                  <c:v>9.7999999999998973E-3</c:v>
                </c:pt>
                <c:pt idx="87">
                  <c:v>8.4499999999999038E-3</c:v>
                </c:pt>
                <c:pt idx="88">
                  <c:v>7.1999999999999113E-3</c:v>
                </c:pt>
                <c:pt idx="89">
                  <c:v>6.0499999999999174E-3</c:v>
                </c:pt>
                <c:pt idx="90">
                  <c:v>4.9999999999999246E-3</c:v>
                </c:pt>
                <c:pt idx="91">
                  <c:v>4.0499999999999313E-3</c:v>
                </c:pt>
                <c:pt idx="92">
                  <c:v>3.1999999999999381E-3</c:v>
                </c:pt>
                <c:pt idx="93">
                  <c:v>2.4499999999999453E-3</c:v>
                </c:pt>
                <c:pt idx="94">
                  <c:v>1.7999999999999529E-3</c:v>
                </c:pt>
                <c:pt idx="95">
                  <c:v>1.2499999999999603E-3</c:v>
                </c:pt>
                <c:pt idx="96">
                  <c:v>7.9999999999996784E-4</c:v>
                </c:pt>
                <c:pt idx="97">
                  <c:v>4.499999999999757E-4</c:v>
                </c:pt>
                <c:pt idx="98">
                  <c:v>1.9999999999998364E-4</c:v>
                </c:pt>
                <c:pt idx="99">
                  <c:v>4.9999999999991742E-5</c:v>
                </c:pt>
                <c:pt idx="100">
                  <c:v>3.4666738998970237E-31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6D6-4BF4-A2F2-47926C7753BC}"/>
            </c:ext>
          </c:extLst>
        </c:ser>
        <c:ser>
          <c:idx val="2"/>
          <c:order val="2"/>
          <c:tx>
            <c:strRef>
              <c:f>BL_secEOR!$F$57</c:f>
              <c:strCache>
                <c:ptCount val="1"/>
                <c:pt idx="0">
                  <c:v>krw-LS</c:v>
                </c:pt>
              </c:strCache>
            </c:strRef>
          </c:tx>
          <c:spPr>
            <a:ln w="19050">
              <a:solidFill>
                <a:srgbClr val="00CC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BL_secEOR!$F$59:$F$159</c:f>
              <c:numCache>
                <c:formatCode>0.0000</c:formatCode>
                <c:ptCount val="101"/>
                <c:pt idx="0">
                  <c:v>0</c:v>
                </c:pt>
                <c:pt idx="1">
                  <c:v>5.000000000000007E-5</c:v>
                </c:pt>
                <c:pt idx="2">
                  <c:v>2.0000000000000028E-4</c:v>
                </c:pt>
                <c:pt idx="3">
                  <c:v>4.5000000000000069E-4</c:v>
                </c:pt>
                <c:pt idx="4">
                  <c:v>8.0000000000000112E-4</c:v>
                </c:pt>
                <c:pt idx="5">
                  <c:v>1.250000000000002E-3</c:v>
                </c:pt>
                <c:pt idx="6">
                  <c:v>1.8000000000000028E-3</c:v>
                </c:pt>
                <c:pt idx="7">
                  <c:v>2.4500000000000034E-3</c:v>
                </c:pt>
                <c:pt idx="8">
                  <c:v>3.2000000000000045E-3</c:v>
                </c:pt>
                <c:pt idx="9">
                  <c:v>4.0500000000000059E-3</c:v>
                </c:pt>
                <c:pt idx="10">
                  <c:v>5.0000000000000079E-3</c:v>
                </c:pt>
                <c:pt idx="11">
                  <c:v>6.0500000000000094E-3</c:v>
                </c:pt>
                <c:pt idx="12">
                  <c:v>7.2000000000000111E-3</c:v>
                </c:pt>
                <c:pt idx="13">
                  <c:v>8.4500000000000113E-3</c:v>
                </c:pt>
                <c:pt idx="14">
                  <c:v>9.8000000000000136E-3</c:v>
                </c:pt>
                <c:pt idx="15">
                  <c:v>1.1250000000000015E-2</c:v>
                </c:pt>
                <c:pt idx="16">
                  <c:v>1.2800000000000018E-2</c:v>
                </c:pt>
                <c:pt idx="17">
                  <c:v>1.445000000000002E-2</c:v>
                </c:pt>
                <c:pt idx="18">
                  <c:v>1.6200000000000023E-2</c:v>
                </c:pt>
                <c:pt idx="19">
                  <c:v>1.8050000000000028E-2</c:v>
                </c:pt>
                <c:pt idx="20">
                  <c:v>2.0000000000000032E-2</c:v>
                </c:pt>
                <c:pt idx="21">
                  <c:v>2.2050000000000035E-2</c:v>
                </c:pt>
                <c:pt idx="22">
                  <c:v>2.4200000000000037E-2</c:v>
                </c:pt>
                <c:pt idx="23">
                  <c:v>2.6450000000000039E-2</c:v>
                </c:pt>
                <c:pt idx="24">
                  <c:v>2.8800000000000044E-2</c:v>
                </c:pt>
                <c:pt idx="25">
                  <c:v>3.1250000000000042E-2</c:v>
                </c:pt>
                <c:pt idx="26">
                  <c:v>3.3800000000000045E-2</c:v>
                </c:pt>
                <c:pt idx="27">
                  <c:v>3.6450000000000052E-2</c:v>
                </c:pt>
                <c:pt idx="28">
                  <c:v>3.9200000000000054E-2</c:v>
                </c:pt>
                <c:pt idx="29">
                  <c:v>4.205000000000006E-2</c:v>
                </c:pt>
                <c:pt idx="30">
                  <c:v>4.5000000000000061E-2</c:v>
                </c:pt>
                <c:pt idx="31">
                  <c:v>4.8050000000000065E-2</c:v>
                </c:pt>
                <c:pt idx="32">
                  <c:v>5.1200000000000072E-2</c:v>
                </c:pt>
                <c:pt idx="33">
                  <c:v>5.4450000000000082E-2</c:v>
                </c:pt>
                <c:pt idx="34">
                  <c:v>5.780000000000008E-2</c:v>
                </c:pt>
                <c:pt idx="35">
                  <c:v>6.1250000000000089E-2</c:v>
                </c:pt>
                <c:pt idx="36">
                  <c:v>6.4800000000000094E-2</c:v>
                </c:pt>
                <c:pt idx="37">
                  <c:v>6.8450000000000108E-2</c:v>
                </c:pt>
                <c:pt idx="38">
                  <c:v>7.2200000000000111E-2</c:v>
                </c:pt>
                <c:pt idx="39">
                  <c:v>7.6050000000000118E-2</c:v>
                </c:pt>
                <c:pt idx="40">
                  <c:v>8.0000000000000127E-2</c:v>
                </c:pt>
                <c:pt idx="41">
                  <c:v>8.4050000000000125E-2</c:v>
                </c:pt>
                <c:pt idx="42">
                  <c:v>8.8200000000000139E-2</c:v>
                </c:pt>
                <c:pt idx="43">
                  <c:v>9.2450000000000143E-2</c:v>
                </c:pt>
                <c:pt idx="44">
                  <c:v>9.680000000000015E-2</c:v>
                </c:pt>
                <c:pt idx="45">
                  <c:v>0.10125000000000016</c:v>
                </c:pt>
                <c:pt idx="46">
                  <c:v>0.10580000000000016</c:v>
                </c:pt>
                <c:pt idx="47">
                  <c:v>0.11045000000000017</c:v>
                </c:pt>
                <c:pt idx="48">
                  <c:v>0.11520000000000018</c:v>
                </c:pt>
                <c:pt idx="49">
                  <c:v>0.12005000000000018</c:v>
                </c:pt>
                <c:pt idx="50">
                  <c:v>0.12500000000000011</c:v>
                </c:pt>
                <c:pt idx="51">
                  <c:v>0.13005000000000011</c:v>
                </c:pt>
                <c:pt idx="52">
                  <c:v>0.13520000000000013</c:v>
                </c:pt>
                <c:pt idx="53">
                  <c:v>0.14045000000000013</c:v>
                </c:pt>
                <c:pt idx="54">
                  <c:v>0.14580000000000015</c:v>
                </c:pt>
                <c:pt idx="55">
                  <c:v>0.15125000000000013</c:v>
                </c:pt>
                <c:pt idx="56">
                  <c:v>0.15680000000000016</c:v>
                </c:pt>
                <c:pt idx="57">
                  <c:v>0.16245000000000015</c:v>
                </c:pt>
                <c:pt idx="58">
                  <c:v>0.16820000000000018</c:v>
                </c:pt>
                <c:pt idx="59">
                  <c:v>0.17405000000000018</c:v>
                </c:pt>
                <c:pt idx="60">
                  <c:v>0.18000000000000019</c:v>
                </c:pt>
                <c:pt idx="61">
                  <c:v>0.18605000000000019</c:v>
                </c:pt>
                <c:pt idx="62">
                  <c:v>0.1922000000000002</c:v>
                </c:pt>
                <c:pt idx="63">
                  <c:v>0.19845000000000021</c:v>
                </c:pt>
                <c:pt idx="64">
                  <c:v>0.20480000000000023</c:v>
                </c:pt>
                <c:pt idx="65">
                  <c:v>0.21125000000000024</c:v>
                </c:pt>
                <c:pt idx="66">
                  <c:v>0.21780000000000024</c:v>
                </c:pt>
                <c:pt idx="67">
                  <c:v>0.22445000000000026</c:v>
                </c:pt>
                <c:pt idx="68">
                  <c:v>0.23120000000000027</c:v>
                </c:pt>
                <c:pt idx="69">
                  <c:v>0.23805000000000026</c:v>
                </c:pt>
                <c:pt idx="70">
                  <c:v>0.24500000000000027</c:v>
                </c:pt>
                <c:pt idx="71">
                  <c:v>0.25205000000000027</c:v>
                </c:pt>
                <c:pt idx="72">
                  <c:v>0.25920000000000032</c:v>
                </c:pt>
                <c:pt idx="73">
                  <c:v>0.2664500000000003</c:v>
                </c:pt>
                <c:pt idx="74">
                  <c:v>0.27380000000000032</c:v>
                </c:pt>
                <c:pt idx="75">
                  <c:v>0.28125000000000033</c:v>
                </c:pt>
                <c:pt idx="76">
                  <c:v>0.28880000000000033</c:v>
                </c:pt>
                <c:pt idx="77">
                  <c:v>0.29645000000000038</c:v>
                </c:pt>
                <c:pt idx="78">
                  <c:v>0.30420000000000036</c:v>
                </c:pt>
                <c:pt idx="79">
                  <c:v>0.31205000000000038</c:v>
                </c:pt>
                <c:pt idx="80">
                  <c:v>0.3200000000000004</c:v>
                </c:pt>
                <c:pt idx="81">
                  <c:v>0.3280500000000004</c:v>
                </c:pt>
                <c:pt idx="82">
                  <c:v>0.33620000000000039</c:v>
                </c:pt>
                <c:pt idx="83">
                  <c:v>0.34445000000000042</c:v>
                </c:pt>
                <c:pt idx="84">
                  <c:v>0.35280000000000056</c:v>
                </c:pt>
                <c:pt idx="85">
                  <c:v>0.36125000000000057</c:v>
                </c:pt>
                <c:pt idx="86">
                  <c:v>0.36980000000000057</c:v>
                </c:pt>
                <c:pt idx="87">
                  <c:v>0.37845000000000056</c:v>
                </c:pt>
                <c:pt idx="88">
                  <c:v>0.3872000000000006</c:v>
                </c:pt>
                <c:pt idx="89">
                  <c:v>0.39605000000000062</c:v>
                </c:pt>
                <c:pt idx="90">
                  <c:v>0.40500000000000064</c:v>
                </c:pt>
                <c:pt idx="91">
                  <c:v>0.41405000000000064</c:v>
                </c:pt>
                <c:pt idx="92">
                  <c:v>0.42320000000000063</c:v>
                </c:pt>
                <c:pt idx="93">
                  <c:v>0.43245000000000067</c:v>
                </c:pt>
                <c:pt idx="94">
                  <c:v>0.44180000000000069</c:v>
                </c:pt>
                <c:pt idx="95">
                  <c:v>0.45125000000000071</c:v>
                </c:pt>
                <c:pt idx="96">
                  <c:v>0.46080000000000071</c:v>
                </c:pt>
                <c:pt idx="97">
                  <c:v>0.4704500000000007</c:v>
                </c:pt>
                <c:pt idx="98">
                  <c:v>0.48020000000000074</c:v>
                </c:pt>
                <c:pt idx="99">
                  <c:v>0.49005000000000076</c:v>
                </c:pt>
                <c:pt idx="100">
                  <c:v>0.50000000000000067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6D6-4BF4-A2F2-47926C7753BC}"/>
            </c:ext>
          </c:extLst>
        </c:ser>
        <c:ser>
          <c:idx val="3"/>
          <c:order val="3"/>
          <c:tx>
            <c:strRef>
              <c:f>BL_secEOR!$G$57</c:f>
              <c:strCache>
                <c:ptCount val="1"/>
                <c:pt idx="0">
                  <c:v>kro-LS</c:v>
                </c:pt>
              </c:strCache>
            </c:strRef>
          </c:tx>
          <c:spPr>
            <a:ln w="19050">
              <a:solidFill>
                <a:srgbClr val="00CC00"/>
              </a:solidFill>
              <a:prstDash val="solid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BL_secEOR!$G$59:$G$159</c:f>
              <c:numCache>
                <c:formatCode>0.0000</c:formatCode>
                <c:ptCount val="101"/>
                <c:pt idx="0">
                  <c:v>1</c:v>
                </c:pt>
                <c:pt idx="1">
                  <c:v>0.98009999999999997</c:v>
                </c:pt>
                <c:pt idx="2">
                  <c:v>0.96039999999999992</c:v>
                </c:pt>
                <c:pt idx="3">
                  <c:v>0.94089999999999996</c:v>
                </c:pt>
                <c:pt idx="4">
                  <c:v>0.92159999999999997</c:v>
                </c:pt>
                <c:pt idx="5">
                  <c:v>0.90249999999999997</c:v>
                </c:pt>
                <c:pt idx="6">
                  <c:v>0.88359999999999994</c:v>
                </c:pt>
                <c:pt idx="7">
                  <c:v>0.86489999999999989</c:v>
                </c:pt>
                <c:pt idx="8">
                  <c:v>0.84639999999999982</c:v>
                </c:pt>
                <c:pt idx="9">
                  <c:v>0.82809999999999984</c:v>
                </c:pt>
                <c:pt idx="10">
                  <c:v>0.80999999999999983</c:v>
                </c:pt>
                <c:pt idx="11">
                  <c:v>0.7920999999999998</c:v>
                </c:pt>
                <c:pt idx="12">
                  <c:v>0.77439999999999987</c:v>
                </c:pt>
                <c:pt idx="13">
                  <c:v>0.7568999999999998</c:v>
                </c:pt>
                <c:pt idx="14">
                  <c:v>0.73959999999999981</c:v>
                </c:pt>
                <c:pt idx="15">
                  <c:v>0.72249999999999981</c:v>
                </c:pt>
                <c:pt idx="16">
                  <c:v>0.70559999999999978</c:v>
                </c:pt>
                <c:pt idx="17">
                  <c:v>0.68889999999999951</c:v>
                </c:pt>
                <c:pt idx="18">
                  <c:v>0.67239999999999955</c:v>
                </c:pt>
                <c:pt idx="19">
                  <c:v>0.65609999999999957</c:v>
                </c:pt>
                <c:pt idx="20">
                  <c:v>0.63999999999999957</c:v>
                </c:pt>
                <c:pt idx="21">
                  <c:v>0.62409999999999954</c:v>
                </c:pt>
                <c:pt idx="22">
                  <c:v>0.6083999999999995</c:v>
                </c:pt>
                <c:pt idx="23">
                  <c:v>0.59289999999999954</c:v>
                </c:pt>
                <c:pt idx="24">
                  <c:v>0.57759999999999956</c:v>
                </c:pt>
                <c:pt idx="25">
                  <c:v>0.56249999999999967</c:v>
                </c:pt>
                <c:pt idx="26">
                  <c:v>0.54759999999999964</c:v>
                </c:pt>
                <c:pt idx="27">
                  <c:v>0.5328999999999996</c:v>
                </c:pt>
                <c:pt idx="28">
                  <c:v>0.51839999999999964</c:v>
                </c:pt>
                <c:pt idx="29">
                  <c:v>0.50409999999999966</c:v>
                </c:pt>
                <c:pt idx="30">
                  <c:v>0.4899999999999996</c:v>
                </c:pt>
                <c:pt idx="31">
                  <c:v>0.47609999999999963</c:v>
                </c:pt>
                <c:pt idx="32">
                  <c:v>0.46239999999999959</c:v>
                </c:pt>
                <c:pt idx="33">
                  <c:v>0.44889999999999963</c:v>
                </c:pt>
                <c:pt idx="34">
                  <c:v>0.4355999999999996</c:v>
                </c:pt>
                <c:pt idx="35">
                  <c:v>0.4224999999999996</c:v>
                </c:pt>
                <c:pt idx="36">
                  <c:v>0.40959999999999958</c:v>
                </c:pt>
                <c:pt idx="37">
                  <c:v>0.39689999999999959</c:v>
                </c:pt>
                <c:pt idx="38">
                  <c:v>0.38439999999999958</c:v>
                </c:pt>
                <c:pt idx="39">
                  <c:v>0.3720999999999996</c:v>
                </c:pt>
                <c:pt idx="40">
                  <c:v>0.3599999999999996</c:v>
                </c:pt>
                <c:pt idx="41">
                  <c:v>0.34809999999999958</c:v>
                </c:pt>
                <c:pt idx="42">
                  <c:v>0.33639999999999959</c:v>
                </c:pt>
                <c:pt idx="43">
                  <c:v>0.32489999999999958</c:v>
                </c:pt>
                <c:pt idx="44">
                  <c:v>0.31359999999999955</c:v>
                </c:pt>
                <c:pt idx="45">
                  <c:v>0.30249999999999955</c:v>
                </c:pt>
                <c:pt idx="46">
                  <c:v>0.29159999999999958</c:v>
                </c:pt>
                <c:pt idx="47">
                  <c:v>0.28089999999999954</c:v>
                </c:pt>
                <c:pt idx="48">
                  <c:v>0.27039999999999953</c:v>
                </c:pt>
                <c:pt idx="49">
                  <c:v>0.26009999999999955</c:v>
                </c:pt>
                <c:pt idx="50">
                  <c:v>0.24999999999999956</c:v>
                </c:pt>
                <c:pt idx="51">
                  <c:v>0.24009999999999956</c:v>
                </c:pt>
                <c:pt idx="52">
                  <c:v>0.23039999999999955</c:v>
                </c:pt>
                <c:pt idx="53">
                  <c:v>0.22089999999999957</c:v>
                </c:pt>
                <c:pt idx="54">
                  <c:v>0.21159999999999957</c:v>
                </c:pt>
                <c:pt idx="55">
                  <c:v>0.20249999999999957</c:v>
                </c:pt>
                <c:pt idx="56">
                  <c:v>0.19359999999999955</c:v>
                </c:pt>
                <c:pt idx="57">
                  <c:v>0.18489999999999956</c:v>
                </c:pt>
                <c:pt idx="58">
                  <c:v>0.17639999999999956</c:v>
                </c:pt>
                <c:pt idx="59">
                  <c:v>0.16809999999999958</c:v>
                </c:pt>
                <c:pt idx="60">
                  <c:v>0.15999999999999959</c:v>
                </c:pt>
                <c:pt idx="61">
                  <c:v>0.15209999999999957</c:v>
                </c:pt>
                <c:pt idx="62">
                  <c:v>0.14439999999999958</c:v>
                </c:pt>
                <c:pt idx="63">
                  <c:v>0.13689999999999958</c:v>
                </c:pt>
                <c:pt idx="64">
                  <c:v>0.1295999999999996</c:v>
                </c:pt>
                <c:pt idx="65">
                  <c:v>0.1224999999999996</c:v>
                </c:pt>
                <c:pt idx="66">
                  <c:v>0.11559999999999961</c:v>
                </c:pt>
                <c:pt idx="67">
                  <c:v>0.10889999999999961</c:v>
                </c:pt>
                <c:pt idx="68">
                  <c:v>0.10239999999999962</c:v>
                </c:pt>
                <c:pt idx="69">
                  <c:v>9.6099999999999616E-2</c:v>
                </c:pt>
                <c:pt idx="70">
                  <c:v>8.9999999999999622E-2</c:v>
                </c:pt>
                <c:pt idx="71">
                  <c:v>8.4099999999999633E-2</c:v>
                </c:pt>
                <c:pt idx="72">
                  <c:v>7.8399999999999637E-2</c:v>
                </c:pt>
                <c:pt idx="73">
                  <c:v>7.2899999999999646E-2</c:v>
                </c:pt>
                <c:pt idx="74">
                  <c:v>6.759999999999966E-2</c:v>
                </c:pt>
                <c:pt idx="75">
                  <c:v>6.2499999999999681E-2</c:v>
                </c:pt>
                <c:pt idx="76">
                  <c:v>5.7599999999999686E-2</c:v>
                </c:pt>
                <c:pt idx="77">
                  <c:v>5.2899999999999697E-2</c:v>
                </c:pt>
                <c:pt idx="78">
                  <c:v>4.8399999999999707E-2</c:v>
                </c:pt>
                <c:pt idx="79">
                  <c:v>4.4099999999999716E-2</c:v>
                </c:pt>
                <c:pt idx="80">
                  <c:v>3.999999999999973E-2</c:v>
                </c:pt>
                <c:pt idx="81">
                  <c:v>3.6099999999999736E-2</c:v>
                </c:pt>
                <c:pt idx="82">
                  <c:v>3.2399999999999748E-2</c:v>
                </c:pt>
                <c:pt idx="83">
                  <c:v>2.8899999999999759E-2</c:v>
                </c:pt>
                <c:pt idx="84">
                  <c:v>2.5599999999999769E-2</c:v>
                </c:pt>
                <c:pt idx="85">
                  <c:v>2.2499999999999781E-2</c:v>
                </c:pt>
                <c:pt idx="86">
                  <c:v>1.9599999999999795E-2</c:v>
                </c:pt>
                <c:pt idx="87">
                  <c:v>1.6899999999999808E-2</c:v>
                </c:pt>
                <c:pt idx="88">
                  <c:v>1.4399999999999823E-2</c:v>
                </c:pt>
                <c:pt idx="89">
                  <c:v>1.2099999999999835E-2</c:v>
                </c:pt>
                <c:pt idx="90">
                  <c:v>9.9999999999998493E-3</c:v>
                </c:pt>
                <c:pt idx="91">
                  <c:v>8.0999999999998625E-3</c:v>
                </c:pt>
                <c:pt idx="92">
                  <c:v>6.3999999999998763E-3</c:v>
                </c:pt>
                <c:pt idx="93">
                  <c:v>4.8999999999998906E-3</c:v>
                </c:pt>
                <c:pt idx="94">
                  <c:v>3.5999999999999058E-3</c:v>
                </c:pt>
                <c:pt idx="95">
                  <c:v>2.4999999999999207E-3</c:v>
                </c:pt>
                <c:pt idx="96">
                  <c:v>1.5999999999999357E-3</c:v>
                </c:pt>
                <c:pt idx="97">
                  <c:v>8.999999999999514E-4</c:v>
                </c:pt>
                <c:pt idx="98">
                  <c:v>3.9999999999996728E-4</c:v>
                </c:pt>
                <c:pt idx="99">
                  <c:v>9.9999999999983484E-5</c:v>
                </c:pt>
                <c:pt idx="100">
                  <c:v>6.9333477997940473E-31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6D6-4BF4-A2F2-47926C775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37256"/>
        <c:axId val="276639216"/>
      </c:scatterChart>
      <c:valAx>
        <c:axId val="276637256"/>
        <c:scaling>
          <c:orientation val="minMax"/>
          <c:max val="0.8"/>
          <c:min val="0.2"/>
        </c:scaling>
        <c:delete val="0"/>
        <c:axPos val="b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/>
                  <a:t>Water saturation [-]</a:t>
                </a:r>
              </a:p>
            </c:rich>
          </c:tx>
          <c:layout>
            <c:manualLayout>
              <c:xMode val="edge"/>
              <c:yMode val="edge"/>
              <c:x val="0.33722828712313635"/>
              <c:y val="0.67423635982931762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76639216"/>
        <c:crosses val="autoZero"/>
        <c:crossBetween val="midCat"/>
        <c:majorUnit val="0.2"/>
      </c:valAx>
      <c:valAx>
        <c:axId val="276639216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76637256"/>
        <c:crosses val="autoZero"/>
        <c:crossBetween val="midCat"/>
        <c:majorUnit val="0.25"/>
      </c:valAx>
      <c:spPr>
        <a:noFill/>
        <a:ln>
          <a:solidFill>
            <a:srgbClr val="B3B3B3"/>
          </a:solidFill>
        </a:ln>
      </c:spPr>
    </c:plotArea>
    <c:legend>
      <c:legendPos val="b"/>
      <c:layout>
        <c:manualLayout>
          <c:xMode val="edge"/>
          <c:yMode val="edge"/>
          <c:x val="7.3187825656261724E-2"/>
          <c:y val="0.79159266550014584"/>
          <c:w val="0.84195031005491139"/>
          <c:h val="0.19776602551546729"/>
        </c:manualLayout>
      </c:layout>
      <c:overlay val="1"/>
      <c:spPr>
        <a:solidFill>
          <a:srgbClr val="FFFFFF"/>
        </a:solidFill>
        <a:ln>
          <a:solidFill>
            <a:srgbClr val="B3B3B3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span"/>
    <c:showDLblsOverMax val="1"/>
  </c:chart>
  <c:spPr>
    <a:solidFill>
      <a:sysClr val="window" lastClr="FFFFFF"/>
    </a:solidFill>
    <a:ln>
      <a:solidFill>
        <a:sysClr val="windowText" lastClr="000000"/>
      </a:solidFill>
    </a:ln>
  </c:spPr>
  <c:txPr>
    <a:bodyPr/>
    <a:lstStyle/>
    <a:p>
      <a:pPr>
        <a:defRPr sz="11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081647052182993"/>
          <c:y val="0.1586746366096588"/>
          <c:w val="0.65776942145052386"/>
          <c:h val="0.63581262221861501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BL_secEOR!$J$57</c:f>
              <c:strCache>
                <c:ptCount val="1"/>
                <c:pt idx="0">
                  <c:v>fw-HS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BL_secEOR!$J$59:$J$159</c:f>
              <c:numCache>
                <c:formatCode>0.0000</c:formatCode>
                <c:ptCount val="101"/>
                <c:pt idx="0">
                  <c:v>0</c:v>
                </c:pt>
                <c:pt idx="1">
                  <c:v>2.0401917780271377E-4</c:v>
                </c:pt>
                <c:pt idx="2">
                  <c:v>8.3229296712442904E-4</c:v>
                </c:pt>
                <c:pt idx="3">
                  <c:v>1.9094091439482369E-3</c:v>
                </c:pt>
                <c:pt idx="4">
                  <c:v>3.4602076124567523E-3</c:v>
                </c:pt>
                <c:pt idx="5">
                  <c:v>5.5096418732782457E-3</c:v>
                </c:pt>
                <c:pt idx="6">
                  <c:v>8.0826223619218807E-3</c:v>
                </c:pt>
                <c:pt idx="7">
                  <c:v>1.1203841317022996E-2</c:v>
                </c:pt>
                <c:pt idx="8">
                  <c:v>1.4897579143389225E-2</c:v>
                </c:pt>
                <c:pt idx="9">
                  <c:v>1.9187492597418011E-2</c:v>
                </c:pt>
                <c:pt idx="10">
                  <c:v>2.4096385542168718E-2</c:v>
                </c:pt>
                <c:pt idx="11">
                  <c:v>2.9645963493813599E-2</c:v>
                </c:pt>
                <c:pt idx="12">
                  <c:v>3.5856573705179341E-2</c:v>
                </c:pt>
                <c:pt idx="13">
                  <c:v>4.2746933097255663E-2</c:v>
                </c:pt>
                <c:pt idx="14">
                  <c:v>5.0333846944016512E-2</c:v>
                </c:pt>
                <c:pt idx="15">
                  <c:v>5.863192182410433E-2</c:v>
                </c:pt>
                <c:pt idx="16">
                  <c:v>6.7653276955602637E-2</c:v>
                </c:pt>
                <c:pt idx="17">
                  <c:v>7.7407258604526727E-2</c:v>
                </c:pt>
                <c:pt idx="18">
                  <c:v>8.7900162778079383E-2</c:v>
                </c:pt>
                <c:pt idx="19">
                  <c:v>9.9134971852258891E-2</c:v>
                </c:pt>
                <c:pt idx="20">
                  <c:v>0.11111111111111133</c:v>
                </c:pt>
                <c:pt idx="21">
                  <c:v>0.12382423136318993</c:v>
                </c:pt>
                <c:pt idx="22">
                  <c:v>0.13726602382302922</c:v>
                </c:pt>
                <c:pt idx="23">
                  <c:v>0.15142407327894691</c:v>
                </c:pt>
                <c:pt idx="24">
                  <c:v>0.16628175519630517</c:v>
                </c:pt>
                <c:pt idx="25">
                  <c:v>0.1818181818181821</c:v>
                </c:pt>
                <c:pt idx="26">
                  <c:v>0.19800820152314036</c:v>
                </c:pt>
                <c:pt idx="27">
                  <c:v>0.21482245469279543</c:v>
                </c:pt>
                <c:pt idx="28">
                  <c:v>0.23222748815165917</c:v>
                </c:pt>
                <c:pt idx="29">
                  <c:v>0.25018592890078872</c:v>
                </c:pt>
                <c:pt idx="30">
                  <c:v>0.26865671641791083</c:v>
                </c:pt>
                <c:pt idx="31">
                  <c:v>0.28759539129133666</c:v>
                </c:pt>
                <c:pt idx="32">
                  <c:v>0.30695443645083981</c:v>
                </c:pt>
                <c:pt idx="33">
                  <c:v>0.32668366581670966</c:v>
                </c:pt>
                <c:pt idx="34">
                  <c:v>0.34673065386922669</c:v>
                </c:pt>
                <c:pt idx="35">
                  <c:v>0.36704119850187317</c:v>
                </c:pt>
                <c:pt idx="36">
                  <c:v>0.38755980861244071</c:v>
                </c:pt>
                <c:pt idx="37">
                  <c:v>0.40823020724616138</c:v>
                </c:pt>
                <c:pt idx="38">
                  <c:v>0.42899584076054731</c:v>
                </c:pt>
                <c:pt idx="39">
                  <c:v>0.44980038444477366</c:v>
                </c:pt>
                <c:pt idx="40">
                  <c:v>0.47058823529411836</c:v>
                </c:pt>
                <c:pt idx="41">
                  <c:v>0.49130498319450605</c:v>
                </c:pt>
                <c:pt idx="42">
                  <c:v>0.51189785258270526</c:v>
                </c:pt>
                <c:pt idx="43">
                  <c:v>0.53231610767237736</c:v>
                </c:pt>
                <c:pt idx="44">
                  <c:v>0.55251141552511496</c:v>
                </c:pt>
                <c:pt idx="45">
                  <c:v>0.57243816254417046</c:v>
                </c:pt>
                <c:pt idx="46">
                  <c:v>0.59205372132064982</c:v>
                </c:pt>
                <c:pt idx="47">
                  <c:v>0.61131866611318741</c:v>
                </c:pt>
                <c:pt idx="48">
                  <c:v>0.63019693654267039</c:v>
                </c:pt>
                <c:pt idx="49">
                  <c:v>0.64865595029042356</c:v>
                </c:pt>
                <c:pt idx="50">
                  <c:v>0.6666666666666673</c:v>
                </c:pt>
                <c:pt idx="51">
                  <c:v>0.68420360384058976</c:v>
                </c:pt>
                <c:pt idx="52">
                  <c:v>0.70124481327800892</c:v>
                </c:pt>
                <c:pt idx="53">
                  <c:v>0.71777181551041325</c:v>
                </c:pt>
                <c:pt idx="54">
                  <c:v>0.73376950176144995</c:v>
                </c:pt>
                <c:pt idx="55">
                  <c:v>0.74922600619195101</c:v>
                </c:pt>
                <c:pt idx="56">
                  <c:v>0.76413255360623833</c:v>
                </c:pt>
                <c:pt idx="57">
                  <c:v>0.77848328740865047</c:v>
                </c:pt>
                <c:pt idx="58">
                  <c:v>0.79227508243052347</c:v>
                </c:pt>
                <c:pt idx="59">
                  <c:v>0.80550734698600079</c:v>
                </c:pt>
                <c:pt idx="60">
                  <c:v>0.81818181818181868</c:v>
                </c:pt>
                <c:pt idx="61">
                  <c:v>0.83030235412250419</c:v>
                </c:pt>
                <c:pt idx="62">
                  <c:v>0.84187472623740744</c:v>
                </c:pt>
                <c:pt idx="63">
                  <c:v>0.85290641452670091</c:v>
                </c:pt>
                <c:pt idx="64">
                  <c:v>0.86340640809443558</c:v>
                </c:pt>
                <c:pt idx="65">
                  <c:v>0.87338501291989723</c:v>
                </c:pt>
                <c:pt idx="66">
                  <c:v>0.88285366842318647</c:v>
                </c:pt>
                <c:pt idx="67">
                  <c:v>0.89182477401410598</c:v>
                </c:pt>
                <c:pt idx="68">
                  <c:v>0.90031152647975121</c:v>
                </c:pt>
                <c:pt idx="69">
                  <c:v>0.90832776876848265</c:v>
                </c:pt>
                <c:pt idx="70">
                  <c:v>0.91588785046729015</c:v>
                </c:pt>
                <c:pt idx="71">
                  <c:v>0.92300650004577534</c:v>
                </c:pt>
                <c:pt idx="72">
                  <c:v>0.92969870875179383</c:v>
                </c:pt>
                <c:pt idx="73">
                  <c:v>0.93597962588917227</c:v>
                </c:pt>
                <c:pt idx="74">
                  <c:v>0.94186446508427979</c:v>
                </c:pt>
                <c:pt idx="75">
                  <c:v>0.94736842105263197</c:v>
                </c:pt>
                <c:pt idx="76">
                  <c:v>0.95250659630606882</c:v>
                </c:pt>
                <c:pt idx="77">
                  <c:v>0.957293937192218</c:v>
                </c:pt>
                <c:pt idx="78">
                  <c:v>0.96174517862788522</c:v>
                </c:pt>
                <c:pt idx="79">
                  <c:v>0.96587479687379119</c:v>
                </c:pt>
                <c:pt idx="80">
                  <c:v>0.96969696969696995</c:v>
                </c:pt>
                <c:pt idx="81">
                  <c:v>0.97322554327671895</c:v>
                </c:pt>
                <c:pt idx="82">
                  <c:v>0.97647400522799899</c:v>
                </c:pt>
                <c:pt idx="83">
                  <c:v>0.9794554631406841</c:v>
                </c:pt>
                <c:pt idx="84">
                  <c:v>0.9821826280623609</c:v>
                </c:pt>
                <c:pt idx="85">
                  <c:v>0.98466780238500862</c:v>
                </c:pt>
                <c:pt idx="86">
                  <c:v>0.98692287163063797</c:v>
                </c:pt>
                <c:pt idx="87">
                  <c:v>0.98895929966681928</c:v>
                </c:pt>
                <c:pt idx="88">
                  <c:v>0.99078812691914031</c:v>
                </c:pt>
                <c:pt idx="89">
                  <c:v>0.99241997118336156</c:v>
                </c:pt>
                <c:pt idx="90">
                  <c:v>0.99386503067484677</c:v>
                </c:pt>
                <c:pt idx="91">
                  <c:v>0.99513308898636077</c:v>
                </c:pt>
                <c:pt idx="92">
                  <c:v>0.99623352165725065</c:v>
                </c:pt>
                <c:pt idx="93">
                  <c:v>0.99717530408716204</c:v>
                </c:pt>
                <c:pt idx="94">
                  <c:v>0.99796702055568121</c:v>
                </c:pt>
                <c:pt idx="95">
                  <c:v>0.99861687413554645</c:v>
                </c:pt>
                <c:pt idx="96">
                  <c:v>0.99913269731136167</c:v>
                </c:pt>
                <c:pt idx="97">
                  <c:v>0.99952196313804642</c:v>
                </c:pt>
                <c:pt idx="98">
                  <c:v>0.99979179679367058</c:v>
                </c:pt>
                <c:pt idx="99">
                  <c:v>0.9999489873998878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71-4941-BCC3-F53649A104ED}"/>
            </c:ext>
          </c:extLst>
        </c:ser>
        <c:ser>
          <c:idx val="1"/>
          <c:order val="1"/>
          <c:tx>
            <c:strRef>
              <c:f>BL_secEOR!$K$57</c:f>
              <c:strCache>
                <c:ptCount val="1"/>
                <c:pt idx="0">
                  <c:v>fw-LS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BL_secEOR!$K$59:$K$159</c:f>
              <c:numCache>
                <c:formatCode>0.0000</c:formatCode>
                <c:ptCount val="101"/>
                <c:pt idx="0">
                  <c:v>0</c:v>
                </c:pt>
                <c:pt idx="1">
                  <c:v>5.1012600112227793E-5</c:v>
                </c:pt>
                <c:pt idx="2">
                  <c:v>2.0820320632937778E-4</c:v>
                </c:pt>
                <c:pt idx="3">
                  <c:v>4.7803686195357811E-4</c:v>
                </c:pt>
                <c:pt idx="4">
                  <c:v>8.6730268863833594E-4</c:v>
                </c:pt>
                <c:pt idx="5">
                  <c:v>1.3831258644536675E-3</c:v>
                </c:pt>
                <c:pt idx="6">
                  <c:v>2.0329794443189552E-3</c:v>
                </c:pt>
                <c:pt idx="7">
                  <c:v>2.8246959128379588E-3</c:v>
                </c:pt>
                <c:pt idx="8">
                  <c:v>3.7664783427495355E-3</c:v>
                </c:pt>
                <c:pt idx="9">
                  <c:v>4.8669110136393759E-3</c:v>
                </c:pt>
                <c:pt idx="10">
                  <c:v>6.1349693251533848E-3</c:v>
                </c:pt>
                <c:pt idx="11">
                  <c:v>7.5800288166384894E-3</c:v>
                </c:pt>
                <c:pt idx="12">
                  <c:v>9.21187308085979E-3</c:v>
                </c:pt>
                <c:pt idx="13">
                  <c:v>1.1040700333180916E-2</c:v>
                </c:pt>
                <c:pt idx="14">
                  <c:v>1.3077128369362177E-2</c:v>
                </c:pt>
                <c:pt idx="15">
                  <c:v>1.5332197614991508E-2</c:v>
                </c:pt>
                <c:pt idx="16">
                  <c:v>1.7817371937639229E-2</c:v>
                </c:pt>
                <c:pt idx="17">
                  <c:v>2.0544536859316172E-2</c:v>
                </c:pt>
                <c:pt idx="18">
                  <c:v>2.3525994772001211E-2</c:v>
                </c:pt>
                <c:pt idx="19">
                  <c:v>2.6774456723281229E-2</c:v>
                </c:pt>
                <c:pt idx="20">
                  <c:v>3.030303030303037E-2</c:v>
                </c:pt>
                <c:pt idx="21">
                  <c:v>3.4125203126209161E-2</c:v>
                </c:pt>
                <c:pt idx="22">
                  <c:v>3.8254821372115166E-2</c:v>
                </c:pt>
                <c:pt idx="23">
                  <c:v>4.2706062807782441E-2</c:v>
                </c:pt>
                <c:pt idx="24">
                  <c:v>4.7493403693931499E-2</c:v>
                </c:pt>
                <c:pt idx="25">
                  <c:v>5.2631578947368522E-2</c:v>
                </c:pt>
                <c:pt idx="26">
                  <c:v>5.8135534915720787E-2</c:v>
                </c:pt>
                <c:pt idx="27">
                  <c:v>6.4020374110828268E-2</c:v>
                </c:pt>
                <c:pt idx="28">
                  <c:v>7.0301291248206735E-2</c:v>
                </c:pt>
                <c:pt idx="29">
                  <c:v>7.6993499954225178E-2</c:v>
                </c:pt>
                <c:pt idx="30">
                  <c:v>8.4112149532710442E-2</c:v>
                </c:pt>
                <c:pt idx="31">
                  <c:v>9.1672231231517867E-2</c:v>
                </c:pt>
                <c:pt idx="32">
                  <c:v>9.9688473520249427E-2</c:v>
                </c:pt>
                <c:pt idx="33">
                  <c:v>0.10817522598589473</c:v>
                </c:pt>
                <c:pt idx="34">
                  <c:v>0.1171463315768142</c:v>
                </c:pt>
                <c:pt idx="35">
                  <c:v>0.12661498708010363</c:v>
                </c:pt>
                <c:pt idx="36">
                  <c:v>0.13659359190556522</c:v>
                </c:pt>
                <c:pt idx="37">
                  <c:v>0.14709358547329998</c:v>
                </c:pt>
                <c:pt idx="38">
                  <c:v>0.15812527376259342</c:v>
                </c:pt>
                <c:pt idx="39">
                  <c:v>0.16969764587749672</c:v>
                </c:pt>
                <c:pt idx="40">
                  <c:v>0.18181818181818224</c:v>
                </c:pt>
                <c:pt idx="41">
                  <c:v>0.19449265301400018</c:v>
                </c:pt>
                <c:pt idx="42">
                  <c:v>0.20772491756947764</c:v>
                </c:pt>
                <c:pt idx="43">
                  <c:v>0.2215167125913507</c:v>
                </c:pt>
                <c:pt idx="44">
                  <c:v>0.23586744639376273</c:v>
                </c:pt>
                <c:pt idx="45">
                  <c:v>0.2507739938080501</c:v>
                </c:pt>
                <c:pt idx="46">
                  <c:v>0.26623049823855116</c:v>
                </c:pt>
                <c:pt idx="47">
                  <c:v>0.28222818448958797</c:v>
                </c:pt>
                <c:pt idx="48">
                  <c:v>0.29875518672199242</c:v>
                </c:pt>
                <c:pt idx="49">
                  <c:v>0.31579639615941146</c:v>
                </c:pt>
                <c:pt idx="50">
                  <c:v>0.33333333333333393</c:v>
                </c:pt>
                <c:pt idx="51">
                  <c:v>0.35134404970957778</c:v>
                </c:pt>
                <c:pt idx="52">
                  <c:v>0.36980306345733105</c:v>
                </c:pt>
                <c:pt idx="53">
                  <c:v>0.38868133388681403</c:v>
                </c:pt>
                <c:pt idx="54">
                  <c:v>0.40794627867935163</c:v>
                </c:pt>
                <c:pt idx="55">
                  <c:v>0.4275618374558311</c:v>
                </c:pt>
                <c:pt idx="56">
                  <c:v>0.44748858447488665</c:v>
                </c:pt>
                <c:pt idx="57">
                  <c:v>0.46768389232762425</c:v>
                </c:pt>
                <c:pt idx="58">
                  <c:v>0.48810214741729629</c:v>
                </c:pt>
                <c:pt idx="59">
                  <c:v>0.50869501680549556</c:v>
                </c:pt>
                <c:pt idx="60">
                  <c:v>0.52941176470588325</c:v>
                </c:pt>
                <c:pt idx="61">
                  <c:v>0.55019961555522789</c:v>
                </c:pt>
                <c:pt idx="62">
                  <c:v>0.57100415923945425</c:v>
                </c:pt>
                <c:pt idx="63">
                  <c:v>0.59176979275384023</c:v>
                </c:pt>
                <c:pt idx="64">
                  <c:v>0.61244019138756078</c:v>
                </c:pt>
                <c:pt idx="65">
                  <c:v>0.63295880149812833</c:v>
                </c:pt>
                <c:pt idx="66">
                  <c:v>0.65326934613077492</c:v>
                </c:pt>
                <c:pt idx="67">
                  <c:v>0.67331633418329184</c:v>
                </c:pt>
                <c:pt idx="68">
                  <c:v>0.69304556354916169</c:v>
                </c:pt>
                <c:pt idx="69">
                  <c:v>0.71240460870866484</c:v>
                </c:pt>
                <c:pt idx="70">
                  <c:v>0.73134328358209066</c:v>
                </c:pt>
                <c:pt idx="71">
                  <c:v>0.74981407109921272</c:v>
                </c:pt>
                <c:pt idx="72">
                  <c:v>0.76777251184834228</c:v>
                </c:pt>
                <c:pt idx="73">
                  <c:v>0.78517754530720596</c:v>
                </c:pt>
                <c:pt idx="74">
                  <c:v>0.80199179847686097</c:v>
                </c:pt>
                <c:pt idx="75">
                  <c:v>0.81818181818181912</c:v>
                </c:pt>
                <c:pt idx="76">
                  <c:v>0.83371824480369605</c:v>
                </c:pt>
                <c:pt idx="77">
                  <c:v>0.84857592672105431</c:v>
                </c:pt>
                <c:pt idx="78">
                  <c:v>0.8627339761769719</c:v>
                </c:pt>
                <c:pt idx="79">
                  <c:v>0.87617576863681124</c:v>
                </c:pt>
                <c:pt idx="80">
                  <c:v>0.88888888888888962</c:v>
                </c:pt>
                <c:pt idx="81">
                  <c:v>0.90086502814774205</c:v>
                </c:pt>
                <c:pt idx="82">
                  <c:v>0.91209983722192156</c:v>
                </c:pt>
                <c:pt idx="83">
                  <c:v>0.92259274139547409</c:v>
                </c:pt>
                <c:pt idx="84">
                  <c:v>0.93234672304439814</c:v>
                </c:pt>
                <c:pt idx="85">
                  <c:v>0.94136807817589629</c:v>
                </c:pt>
                <c:pt idx="86">
                  <c:v>0.94966615305598401</c:v>
                </c:pt>
                <c:pt idx="87">
                  <c:v>0.95725306690274481</c:v>
                </c:pt>
                <c:pt idx="88">
                  <c:v>0.96414342629482119</c:v>
                </c:pt>
                <c:pt idx="89">
                  <c:v>0.9703540365061869</c:v>
                </c:pt>
                <c:pt idx="90">
                  <c:v>0.97590361445783169</c:v>
                </c:pt>
                <c:pt idx="91">
                  <c:v>0.9808125074025823</c:v>
                </c:pt>
                <c:pt idx="92">
                  <c:v>0.98510242085661104</c:v>
                </c:pt>
                <c:pt idx="93">
                  <c:v>0.98879615868297721</c:v>
                </c:pt>
                <c:pt idx="94">
                  <c:v>0.9919173776380783</c:v>
                </c:pt>
                <c:pt idx="95">
                  <c:v>0.99449035812672204</c:v>
                </c:pt>
                <c:pt idx="96">
                  <c:v>0.99653979238754342</c:v>
                </c:pt>
                <c:pt idx="97">
                  <c:v>0.9980905908560519</c:v>
                </c:pt>
                <c:pt idx="98">
                  <c:v>0.9991677070328755</c:v>
                </c:pt>
                <c:pt idx="99">
                  <c:v>0.99979598082219723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471-4941-BCC3-F53649A104ED}"/>
            </c:ext>
          </c:extLst>
        </c:ser>
        <c:ser>
          <c:idx val="2"/>
          <c:order val="2"/>
          <c:tx>
            <c:v>LS-front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BL_secEOR!$A$58:$A$159</c:f>
              <c:numCache>
                <c:formatCode>0.0000</c:formatCode>
                <c:ptCount val="102"/>
                <c:pt idx="0">
                  <c:v>0</c:v>
                </c:pt>
                <c:pt idx="1">
                  <c:v>0.2</c:v>
                </c:pt>
                <c:pt idx="2">
                  <c:v>0.20600000000000002</c:v>
                </c:pt>
                <c:pt idx="3">
                  <c:v>0.21200000000000002</c:v>
                </c:pt>
                <c:pt idx="4">
                  <c:v>0.21800000000000003</c:v>
                </c:pt>
                <c:pt idx="5">
                  <c:v>0.22400000000000003</c:v>
                </c:pt>
                <c:pt idx="6">
                  <c:v>0.23000000000000004</c:v>
                </c:pt>
                <c:pt idx="7">
                  <c:v>0.23600000000000004</c:v>
                </c:pt>
                <c:pt idx="8">
                  <c:v>0.24200000000000005</c:v>
                </c:pt>
                <c:pt idx="9">
                  <c:v>0.24800000000000005</c:v>
                </c:pt>
                <c:pt idx="10">
                  <c:v>0.25400000000000006</c:v>
                </c:pt>
                <c:pt idx="11">
                  <c:v>0.26000000000000006</c:v>
                </c:pt>
                <c:pt idx="12">
                  <c:v>0.26600000000000007</c:v>
                </c:pt>
                <c:pt idx="13">
                  <c:v>0.27200000000000008</c:v>
                </c:pt>
                <c:pt idx="14">
                  <c:v>0.27800000000000008</c:v>
                </c:pt>
                <c:pt idx="15">
                  <c:v>0.28400000000000009</c:v>
                </c:pt>
                <c:pt idx="16">
                  <c:v>0.29000000000000009</c:v>
                </c:pt>
                <c:pt idx="17">
                  <c:v>0.2960000000000001</c:v>
                </c:pt>
                <c:pt idx="18">
                  <c:v>0.3020000000000001</c:v>
                </c:pt>
                <c:pt idx="19">
                  <c:v>0.30800000000000011</c:v>
                </c:pt>
                <c:pt idx="20">
                  <c:v>0.31400000000000011</c:v>
                </c:pt>
                <c:pt idx="21">
                  <c:v>0.32000000000000012</c:v>
                </c:pt>
                <c:pt idx="22">
                  <c:v>0.32600000000000012</c:v>
                </c:pt>
                <c:pt idx="23">
                  <c:v>0.33200000000000013</c:v>
                </c:pt>
                <c:pt idx="24">
                  <c:v>0.33800000000000013</c:v>
                </c:pt>
                <c:pt idx="25">
                  <c:v>0.34400000000000014</c:v>
                </c:pt>
                <c:pt idx="26">
                  <c:v>0.35000000000000014</c:v>
                </c:pt>
                <c:pt idx="27">
                  <c:v>0.35600000000000015</c:v>
                </c:pt>
                <c:pt idx="28">
                  <c:v>0.36200000000000015</c:v>
                </c:pt>
                <c:pt idx="29">
                  <c:v>0.36800000000000016</c:v>
                </c:pt>
                <c:pt idx="30">
                  <c:v>0.37400000000000017</c:v>
                </c:pt>
                <c:pt idx="31">
                  <c:v>0.38000000000000017</c:v>
                </c:pt>
                <c:pt idx="32">
                  <c:v>0.38600000000000018</c:v>
                </c:pt>
                <c:pt idx="33">
                  <c:v>0.39200000000000018</c:v>
                </c:pt>
                <c:pt idx="34">
                  <c:v>0.39800000000000019</c:v>
                </c:pt>
                <c:pt idx="35">
                  <c:v>0.40400000000000019</c:v>
                </c:pt>
                <c:pt idx="36">
                  <c:v>0.4100000000000002</c:v>
                </c:pt>
                <c:pt idx="37">
                  <c:v>0.4160000000000002</c:v>
                </c:pt>
                <c:pt idx="38">
                  <c:v>0.42200000000000021</c:v>
                </c:pt>
                <c:pt idx="39">
                  <c:v>0.42800000000000021</c:v>
                </c:pt>
                <c:pt idx="40">
                  <c:v>0.43400000000000022</c:v>
                </c:pt>
                <c:pt idx="41">
                  <c:v>0.44000000000000022</c:v>
                </c:pt>
                <c:pt idx="42">
                  <c:v>0.44600000000000023</c:v>
                </c:pt>
                <c:pt idx="43">
                  <c:v>0.45200000000000023</c:v>
                </c:pt>
                <c:pt idx="44">
                  <c:v>0.45800000000000024</c:v>
                </c:pt>
                <c:pt idx="45">
                  <c:v>0.46400000000000025</c:v>
                </c:pt>
                <c:pt idx="46">
                  <c:v>0.47000000000000025</c:v>
                </c:pt>
                <c:pt idx="47">
                  <c:v>0.47600000000000026</c:v>
                </c:pt>
                <c:pt idx="48">
                  <c:v>0.48200000000000026</c:v>
                </c:pt>
                <c:pt idx="49">
                  <c:v>0.48800000000000027</c:v>
                </c:pt>
                <c:pt idx="50">
                  <c:v>0.49400000000000027</c:v>
                </c:pt>
                <c:pt idx="51">
                  <c:v>0.50000000000000022</c:v>
                </c:pt>
                <c:pt idx="52">
                  <c:v>0.50600000000000023</c:v>
                </c:pt>
                <c:pt idx="53">
                  <c:v>0.51200000000000023</c:v>
                </c:pt>
                <c:pt idx="54">
                  <c:v>0.51800000000000024</c:v>
                </c:pt>
                <c:pt idx="55">
                  <c:v>0.52400000000000024</c:v>
                </c:pt>
                <c:pt idx="56">
                  <c:v>0.53000000000000025</c:v>
                </c:pt>
                <c:pt idx="57">
                  <c:v>0.53600000000000025</c:v>
                </c:pt>
                <c:pt idx="58">
                  <c:v>0.54200000000000026</c:v>
                </c:pt>
                <c:pt idx="59">
                  <c:v>0.54800000000000026</c:v>
                </c:pt>
                <c:pt idx="60">
                  <c:v>0.55400000000000027</c:v>
                </c:pt>
                <c:pt idx="61">
                  <c:v>0.56000000000000028</c:v>
                </c:pt>
                <c:pt idx="62">
                  <c:v>0.56600000000000028</c:v>
                </c:pt>
                <c:pt idx="63">
                  <c:v>0.57200000000000029</c:v>
                </c:pt>
                <c:pt idx="64">
                  <c:v>0.57800000000000029</c:v>
                </c:pt>
                <c:pt idx="65">
                  <c:v>0.5840000000000003</c:v>
                </c:pt>
                <c:pt idx="66">
                  <c:v>0.5900000000000003</c:v>
                </c:pt>
                <c:pt idx="67">
                  <c:v>0.59600000000000031</c:v>
                </c:pt>
                <c:pt idx="68">
                  <c:v>0.60200000000000031</c:v>
                </c:pt>
                <c:pt idx="69">
                  <c:v>0.60800000000000032</c:v>
                </c:pt>
                <c:pt idx="70">
                  <c:v>0.61400000000000032</c:v>
                </c:pt>
                <c:pt idx="71">
                  <c:v>0.62000000000000033</c:v>
                </c:pt>
                <c:pt idx="72">
                  <c:v>0.62600000000000033</c:v>
                </c:pt>
                <c:pt idx="73">
                  <c:v>0.63200000000000034</c:v>
                </c:pt>
                <c:pt idx="74">
                  <c:v>0.63800000000000034</c:v>
                </c:pt>
                <c:pt idx="75">
                  <c:v>0.64400000000000035</c:v>
                </c:pt>
                <c:pt idx="76">
                  <c:v>0.65000000000000036</c:v>
                </c:pt>
                <c:pt idx="77">
                  <c:v>0.65600000000000036</c:v>
                </c:pt>
                <c:pt idx="78">
                  <c:v>0.66200000000000037</c:v>
                </c:pt>
                <c:pt idx="79">
                  <c:v>0.66800000000000037</c:v>
                </c:pt>
                <c:pt idx="80">
                  <c:v>0.67400000000000038</c:v>
                </c:pt>
                <c:pt idx="81">
                  <c:v>0.68000000000000038</c:v>
                </c:pt>
                <c:pt idx="82">
                  <c:v>0.68600000000000039</c:v>
                </c:pt>
                <c:pt idx="83">
                  <c:v>0.69200000000000039</c:v>
                </c:pt>
                <c:pt idx="84">
                  <c:v>0.6980000000000004</c:v>
                </c:pt>
                <c:pt idx="85">
                  <c:v>0.7040000000000004</c:v>
                </c:pt>
                <c:pt idx="86">
                  <c:v>0.71000000000000041</c:v>
                </c:pt>
                <c:pt idx="87">
                  <c:v>0.71600000000000041</c:v>
                </c:pt>
                <c:pt idx="88">
                  <c:v>0.72200000000000042</c:v>
                </c:pt>
                <c:pt idx="89">
                  <c:v>0.72800000000000042</c:v>
                </c:pt>
                <c:pt idx="90">
                  <c:v>0.73400000000000043</c:v>
                </c:pt>
                <c:pt idx="91">
                  <c:v>0.74000000000000044</c:v>
                </c:pt>
                <c:pt idx="92">
                  <c:v>0.74600000000000044</c:v>
                </c:pt>
                <c:pt idx="93">
                  <c:v>0.75200000000000045</c:v>
                </c:pt>
                <c:pt idx="94">
                  <c:v>0.75800000000000045</c:v>
                </c:pt>
                <c:pt idx="95">
                  <c:v>0.76400000000000046</c:v>
                </c:pt>
                <c:pt idx="96">
                  <c:v>0.77000000000000046</c:v>
                </c:pt>
                <c:pt idx="97">
                  <c:v>0.77600000000000047</c:v>
                </c:pt>
                <c:pt idx="98">
                  <c:v>0.78200000000000047</c:v>
                </c:pt>
                <c:pt idx="99">
                  <c:v>0.78800000000000048</c:v>
                </c:pt>
                <c:pt idx="100">
                  <c:v>0.79400000000000048</c:v>
                </c:pt>
                <c:pt idx="101">
                  <c:v>0.80000000000000049</c:v>
                </c:pt>
              </c:numCache>
            </c:numRef>
          </c:xVal>
          <c:yVal>
            <c:numRef>
              <c:f>BL_secEOR!$O$58:$O$159</c:f>
              <c:numCache>
                <c:formatCode>0.0000</c:formatCode>
                <c:ptCount val="102"/>
                <c:pt idx="0">
                  <c:v>0</c:v>
                </c:pt>
                <c:pt idx="1">
                  <c:v>0.26526987515530265</c:v>
                </c:pt>
                <c:pt idx="2">
                  <c:v>0.27322797140996175</c:v>
                </c:pt>
                <c:pt idx="3">
                  <c:v>0.28118606766462084</c:v>
                </c:pt>
                <c:pt idx="4">
                  <c:v>0.28914416391927994</c:v>
                </c:pt>
                <c:pt idx="5">
                  <c:v>0.29710226017393898</c:v>
                </c:pt>
                <c:pt idx="6">
                  <c:v>0.30506035642859808</c:v>
                </c:pt>
                <c:pt idx="7">
                  <c:v>0.31301845268325718</c:v>
                </c:pt>
                <c:pt idx="8">
                  <c:v>0.32097654893791627</c:v>
                </c:pt>
                <c:pt idx="9">
                  <c:v>0.32893464519257537</c:v>
                </c:pt>
                <c:pt idx="10">
                  <c:v>0.33689274144723447</c:v>
                </c:pt>
                <c:pt idx="11">
                  <c:v>0.34485083770189351</c:v>
                </c:pt>
                <c:pt idx="12">
                  <c:v>0.35280893395655261</c:v>
                </c:pt>
                <c:pt idx="13">
                  <c:v>0.3607670302112117</c:v>
                </c:pt>
                <c:pt idx="14">
                  <c:v>0.3687251264658708</c:v>
                </c:pt>
                <c:pt idx="15">
                  <c:v>0.3766832227205299</c:v>
                </c:pt>
                <c:pt idx="16">
                  <c:v>0.38464131897518894</c:v>
                </c:pt>
                <c:pt idx="17">
                  <c:v>0.39259941522984804</c:v>
                </c:pt>
                <c:pt idx="18">
                  <c:v>0.40055751148450713</c:v>
                </c:pt>
                <c:pt idx="19">
                  <c:v>0.40851560773916623</c:v>
                </c:pt>
                <c:pt idx="20">
                  <c:v>0.41647370399382533</c:v>
                </c:pt>
                <c:pt idx="21">
                  <c:v>0.42443180024848437</c:v>
                </c:pt>
                <c:pt idx="22">
                  <c:v>0.43238989650314347</c:v>
                </c:pt>
                <c:pt idx="23">
                  <c:v>0.44034799275780256</c:v>
                </c:pt>
                <c:pt idx="24">
                  <c:v>0.44830608901246166</c:v>
                </c:pt>
                <c:pt idx="25">
                  <c:v>0.45626418526712076</c:v>
                </c:pt>
                <c:pt idx="26">
                  <c:v>0.4642222815217798</c:v>
                </c:pt>
                <c:pt idx="27">
                  <c:v>0.4721803777764389</c:v>
                </c:pt>
                <c:pt idx="28">
                  <c:v>0.48013847403109799</c:v>
                </c:pt>
                <c:pt idx="29">
                  <c:v>0.48809657028575709</c:v>
                </c:pt>
                <c:pt idx="30">
                  <c:v>0.49605466654041619</c:v>
                </c:pt>
                <c:pt idx="31">
                  <c:v>0.50401276279507523</c:v>
                </c:pt>
                <c:pt idx="32">
                  <c:v>0.51197085904973438</c:v>
                </c:pt>
                <c:pt idx="33">
                  <c:v>0.51992895530439343</c:v>
                </c:pt>
                <c:pt idx="34">
                  <c:v>0.52788705155905247</c:v>
                </c:pt>
                <c:pt idx="35">
                  <c:v>0.53584514781371162</c:v>
                </c:pt>
                <c:pt idx="36">
                  <c:v>0.54380324406837066</c:v>
                </c:pt>
                <c:pt idx="37">
                  <c:v>0.55176134032302981</c:v>
                </c:pt>
                <c:pt idx="38">
                  <c:v>0.55971943657768886</c:v>
                </c:pt>
                <c:pt idx="39">
                  <c:v>0.5676775328323479</c:v>
                </c:pt>
                <c:pt idx="40">
                  <c:v>0.57563562908700705</c:v>
                </c:pt>
                <c:pt idx="41">
                  <c:v>0.58359372534166609</c:v>
                </c:pt>
                <c:pt idx="42">
                  <c:v>0.59155182159632524</c:v>
                </c:pt>
                <c:pt idx="43">
                  <c:v>0.59950991785098429</c:v>
                </c:pt>
                <c:pt idx="44">
                  <c:v>0.60746801410564333</c:v>
                </c:pt>
                <c:pt idx="45">
                  <c:v>0.61542611036030248</c:v>
                </c:pt>
                <c:pt idx="46">
                  <c:v>0.62338420661496152</c:v>
                </c:pt>
                <c:pt idx="47">
                  <c:v>0.63134230286962068</c:v>
                </c:pt>
                <c:pt idx="48">
                  <c:v>0.63930039912427972</c:v>
                </c:pt>
                <c:pt idx="49">
                  <c:v>0.64725849537893887</c:v>
                </c:pt>
                <c:pt idx="50">
                  <c:v>0.65521659163359791</c:v>
                </c:pt>
                <c:pt idx="51">
                  <c:v>0.66317468788825695</c:v>
                </c:pt>
                <c:pt idx="52">
                  <c:v>0.67113278414291599</c:v>
                </c:pt>
                <c:pt idx="53">
                  <c:v>0.67909088039757504</c:v>
                </c:pt>
                <c:pt idx="54">
                  <c:v>0.68704897665223419</c:v>
                </c:pt>
                <c:pt idx="55">
                  <c:v>0.69500707290689323</c:v>
                </c:pt>
                <c:pt idx="56">
                  <c:v>0.70296516916155238</c:v>
                </c:pt>
                <c:pt idx="57">
                  <c:v>0.71092326541621143</c:v>
                </c:pt>
                <c:pt idx="58">
                  <c:v>0.71888136167087047</c:v>
                </c:pt>
                <c:pt idx="59">
                  <c:v>0.72683945792552962</c:v>
                </c:pt>
                <c:pt idx="60">
                  <c:v>0.73479755418018866</c:v>
                </c:pt>
                <c:pt idx="61">
                  <c:v>0.74275565043484781</c:v>
                </c:pt>
                <c:pt idx="62">
                  <c:v>0.75071374668950686</c:v>
                </c:pt>
                <c:pt idx="63">
                  <c:v>0.7586718429441659</c:v>
                </c:pt>
                <c:pt idx="64">
                  <c:v>0.76662993919882505</c:v>
                </c:pt>
                <c:pt idx="65">
                  <c:v>0.77458803545348409</c:v>
                </c:pt>
                <c:pt idx="66">
                  <c:v>0.78254613170814324</c:v>
                </c:pt>
                <c:pt idx="67">
                  <c:v>0.79050422796280229</c:v>
                </c:pt>
                <c:pt idx="68">
                  <c:v>0.79846232421746144</c:v>
                </c:pt>
                <c:pt idx="69">
                  <c:v>0.80642042047212048</c:v>
                </c:pt>
                <c:pt idx="70">
                  <c:v>0.81437851672677952</c:v>
                </c:pt>
                <c:pt idx="71">
                  <c:v>0.82233661298143867</c:v>
                </c:pt>
                <c:pt idx="72">
                  <c:v>0.83029470923609772</c:v>
                </c:pt>
                <c:pt idx="73">
                  <c:v>0.83825280549075687</c:v>
                </c:pt>
                <c:pt idx="74">
                  <c:v>0.84621090174541591</c:v>
                </c:pt>
                <c:pt idx="75">
                  <c:v>0.85416899800007495</c:v>
                </c:pt>
                <c:pt idx="76">
                  <c:v>0.86212709425473411</c:v>
                </c:pt>
                <c:pt idx="77">
                  <c:v>0.87008519050939315</c:v>
                </c:pt>
                <c:pt idx="78">
                  <c:v>0.8780432867640523</c:v>
                </c:pt>
                <c:pt idx="79">
                  <c:v>0.88600138301871134</c:v>
                </c:pt>
                <c:pt idx="80">
                  <c:v>0.89395947927337038</c:v>
                </c:pt>
                <c:pt idx="81">
                  <c:v>0.90191757552802954</c:v>
                </c:pt>
                <c:pt idx="82">
                  <c:v>0.90987567178268858</c:v>
                </c:pt>
                <c:pt idx="83">
                  <c:v>0.91783376803734773</c:v>
                </c:pt>
                <c:pt idx="84">
                  <c:v>0.92579186429200677</c:v>
                </c:pt>
                <c:pt idx="85">
                  <c:v>0.93374996054666581</c:v>
                </c:pt>
                <c:pt idx="86">
                  <c:v>0.94170805680132497</c:v>
                </c:pt>
                <c:pt idx="87">
                  <c:v>0.94966615305598401</c:v>
                </c:pt>
                <c:pt idx="88">
                  <c:v>0.95762424931064316</c:v>
                </c:pt>
                <c:pt idx="89">
                  <c:v>0.9655823455653022</c:v>
                </c:pt>
                <c:pt idx="90">
                  <c:v>0.97354044181996124</c:v>
                </c:pt>
                <c:pt idx="91">
                  <c:v>0.9814985380746204</c:v>
                </c:pt>
                <c:pt idx="92">
                  <c:v>0.98945663432927944</c:v>
                </c:pt>
                <c:pt idx="93">
                  <c:v>0.99741473058393859</c:v>
                </c:pt>
                <c:pt idx="94">
                  <c:v>1.0053728268385977</c:v>
                </c:pt>
                <c:pt idx="95">
                  <c:v>1.0133309230932568</c:v>
                </c:pt>
                <c:pt idx="96">
                  <c:v>1.0212890193479158</c:v>
                </c:pt>
                <c:pt idx="97">
                  <c:v>1.0292471156025749</c:v>
                </c:pt>
                <c:pt idx="98">
                  <c:v>1.0372052118572339</c:v>
                </c:pt>
                <c:pt idx="99">
                  <c:v>1.0451633081118932</c:v>
                </c:pt>
                <c:pt idx="100">
                  <c:v>1.0531214043665522</c:v>
                </c:pt>
                <c:pt idx="101">
                  <c:v>1.0610795006212113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471-4941-BCC3-F53649A104ED}"/>
            </c:ext>
          </c:extLst>
        </c:ser>
        <c:ser>
          <c:idx val="3"/>
          <c:order val="3"/>
          <c:tx>
            <c:v>HS-front</c:v>
          </c:tx>
          <c:spPr>
            <a:ln w="19050"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BL_secEOR!$T$58:$T$59</c:f>
              <c:numCache>
                <c:formatCode>0.0000</c:formatCode>
                <c:ptCount val="2"/>
                <c:pt idx="0">
                  <c:v>0.2</c:v>
                </c:pt>
                <c:pt idx="1">
                  <c:v>0.50000000000000022</c:v>
                </c:pt>
              </c:numCache>
            </c:numRef>
          </c:xVal>
          <c:yVal>
            <c:numRef>
              <c:f>BL_secEOR!$U$58:$U$59</c:f>
              <c:numCache>
                <c:formatCode>0.0000</c:formatCode>
                <c:ptCount val="2"/>
                <c:pt idx="0">
                  <c:v>0</c:v>
                </c:pt>
                <c:pt idx="1">
                  <c:v>0.6666666666666673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471-4941-BCC3-F53649A10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40392"/>
        <c:axId val="276638824"/>
      </c:scatterChart>
      <c:valAx>
        <c:axId val="276640392"/>
        <c:scaling>
          <c:orientation val="minMax"/>
          <c:max val="1"/>
          <c:min val="-0.2"/>
        </c:scaling>
        <c:delete val="0"/>
        <c:axPos val="b"/>
        <c:majorGridlines>
          <c:spPr>
            <a:ln>
              <a:solidFill>
                <a:schemeClr val="accent3">
                  <a:lumMod val="40000"/>
                  <a:lumOff val="60000"/>
                </a:schemeClr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Water saturation [-]</a:t>
                </a:r>
              </a:p>
            </c:rich>
          </c:tx>
          <c:overlay val="0"/>
        </c:title>
        <c:numFmt formatCode="0.0" sourceLinked="0"/>
        <c:majorTickMark val="in"/>
        <c:minorTickMark val="none"/>
        <c:tickLblPos val="nextTo"/>
        <c:spPr>
          <a:ln>
            <a:solidFill>
              <a:srgbClr val="B3B3B3"/>
            </a:solidFill>
          </a:ln>
        </c:spPr>
        <c:crossAx val="276638824"/>
        <c:crosses val="autoZero"/>
        <c:crossBetween val="midCat"/>
        <c:majorUnit val="0.2"/>
      </c:valAx>
      <c:valAx>
        <c:axId val="276638824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chemeClr val="accent3">
                  <a:lumMod val="40000"/>
                  <a:lumOff val="60000"/>
                </a:schemeClr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Fractional flow [-]</a:t>
                </a:r>
              </a:p>
            </c:rich>
          </c:tx>
          <c:overlay val="0"/>
        </c:title>
        <c:numFmt formatCode="0.0" sourceLinked="0"/>
        <c:majorTickMark val="in"/>
        <c:minorTickMark val="none"/>
        <c:tickLblPos val="low"/>
        <c:spPr>
          <a:ln>
            <a:solidFill>
              <a:srgbClr val="B3B3B3"/>
            </a:solidFill>
          </a:ln>
        </c:spPr>
        <c:crossAx val="276640392"/>
        <c:crosses val="autoZero"/>
        <c:crossBetween val="midCat"/>
        <c:majorUnit val="0.2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18701937097606389"/>
          <c:y val="8.1181059824030725E-3"/>
          <c:w val="0.66120084348430808"/>
          <c:h val="0.14196857253730283"/>
        </c:manualLayout>
      </c:layout>
      <c:overlay val="0"/>
      <c:spPr>
        <a:noFill/>
        <a:ln>
          <a:noFill/>
        </a:ln>
      </c:spPr>
    </c:legend>
    <c:plotVisOnly val="1"/>
    <c:dispBlanksAs val="span"/>
    <c:showDLblsOverMax val="1"/>
  </c:chart>
  <c:spPr>
    <a:solidFill>
      <a:srgbClr val="FFFFFF"/>
    </a:solidFill>
    <a:ln>
      <a:solidFill>
        <a:srgbClr val="172955"/>
      </a:solidFill>
    </a:ln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85747293319041"/>
          <c:y val="5.0925795066174367E-2"/>
          <c:w val="0.69111122622830046"/>
          <c:h val="0.735613764964129"/>
        </c:manualLayout>
      </c:layout>
      <c:scatterChart>
        <c:scatterStyle val="lineMarker"/>
        <c:varyColors val="0"/>
        <c:ser>
          <c:idx val="0"/>
          <c:order val="0"/>
          <c:tx>
            <c:v>BL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'Figure 10'!$B$8:$B$108</c:f>
              <c:numCache>
                <c:formatCode>0.0000</c:formatCode>
                <c:ptCount val="101"/>
                <c:pt idx="0">
                  <c:v>1</c:v>
                </c:pt>
                <c:pt idx="1">
                  <c:v>0.49902116218740034</c:v>
                </c:pt>
                <c:pt idx="2">
                  <c:v>0.49902116218740034</c:v>
                </c:pt>
                <c:pt idx="3">
                  <c:v>0.49902116218740034</c:v>
                </c:pt>
                <c:pt idx="4">
                  <c:v>0.49902116218740034</c:v>
                </c:pt>
                <c:pt idx="5">
                  <c:v>0.49902116218740034</c:v>
                </c:pt>
                <c:pt idx="6">
                  <c:v>0.49902116218740034</c:v>
                </c:pt>
                <c:pt idx="7">
                  <c:v>0.49902116218740034</c:v>
                </c:pt>
                <c:pt idx="8">
                  <c:v>0.49902116218740034</c:v>
                </c:pt>
                <c:pt idx="9">
                  <c:v>0.49902116218740034</c:v>
                </c:pt>
                <c:pt idx="10">
                  <c:v>0.49902116218740034</c:v>
                </c:pt>
                <c:pt idx="11">
                  <c:v>0.49902116218740034</c:v>
                </c:pt>
                <c:pt idx="12">
                  <c:v>0.49902116218740034</c:v>
                </c:pt>
                <c:pt idx="13">
                  <c:v>0.49902116218740034</c:v>
                </c:pt>
                <c:pt idx="14">
                  <c:v>0.49902116218740034</c:v>
                </c:pt>
                <c:pt idx="15">
                  <c:v>0.49902116218740034</c:v>
                </c:pt>
                <c:pt idx="16">
                  <c:v>0.49902116218740034</c:v>
                </c:pt>
                <c:pt idx="17">
                  <c:v>0.49902116218740034</c:v>
                </c:pt>
                <c:pt idx="18">
                  <c:v>0.49902116218740034</c:v>
                </c:pt>
                <c:pt idx="19">
                  <c:v>0.49902116218740034</c:v>
                </c:pt>
                <c:pt idx="20">
                  <c:v>0.49902116218740034</c:v>
                </c:pt>
                <c:pt idx="21">
                  <c:v>0.49902116218740034</c:v>
                </c:pt>
                <c:pt idx="22">
                  <c:v>0.49902116218740034</c:v>
                </c:pt>
                <c:pt idx="23">
                  <c:v>0.49902116218740034</c:v>
                </c:pt>
                <c:pt idx="24">
                  <c:v>0.49902116218740034</c:v>
                </c:pt>
                <c:pt idx="25">
                  <c:v>0.49902116218740034</c:v>
                </c:pt>
                <c:pt idx="26">
                  <c:v>0.49902116218740034</c:v>
                </c:pt>
                <c:pt idx="27">
                  <c:v>0.49902116218740034</c:v>
                </c:pt>
                <c:pt idx="28">
                  <c:v>0.49902116218740034</c:v>
                </c:pt>
                <c:pt idx="29">
                  <c:v>0.49902116218740034</c:v>
                </c:pt>
                <c:pt idx="30">
                  <c:v>0.49902116218740034</c:v>
                </c:pt>
                <c:pt idx="31">
                  <c:v>0.49902116218740034</c:v>
                </c:pt>
                <c:pt idx="32">
                  <c:v>0.49902116218740034</c:v>
                </c:pt>
                <c:pt idx="33">
                  <c:v>0.49902116218740034</c:v>
                </c:pt>
                <c:pt idx="34">
                  <c:v>0.49902116218740034</c:v>
                </c:pt>
                <c:pt idx="35">
                  <c:v>0.49902116218740034</c:v>
                </c:pt>
                <c:pt idx="36">
                  <c:v>0.49902116218740034</c:v>
                </c:pt>
                <c:pt idx="37">
                  <c:v>0.49902116218740034</c:v>
                </c:pt>
                <c:pt idx="38">
                  <c:v>0.49902116218740034</c:v>
                </c:pt>
                <c:pt idx="39">
                  <c:v>0.49902116218740034</c:v>
                </c:pt>
                <c:pt idx="40">
                  <c:v>0.49902116218740034</c:v>
                </c:pt>
                <c:pt idx="41">
                  <c:v>0.49902116218740034</c:v>
                </c:pt>
                <c:pt idx="42">
                  <c:v>0.49902116218740034</c:v>
                </c:pt>
                <c:pt idx="43">
                  <c:v>0.49902116218740034</c:v>
                </c:pt>
                <c:pt idx="44">
                  <c:v>0.49902116218740034</c:v>
                </c:pt>
                <c:pt idx="45">
                  <c:v>0.49902116218740034</c:v>
                </c:pt>
                <c:pt idx="46">
                  <c:v>0.49902116218740034</c:v>
                </c:pt>
                <c:pt idx="47">
                  <c:v>0.49902116218740034</c:v>
                </c:pt>
                <c:pt idx="48">
                  <c:v>0.49902116218740034</c:v>
                </c:pt>
                <c:pt idx="49">
                  <c:v>0.49902116218740034</c:v>
                </c:pt>
                <c:pt idx="50">
                  <c:v>0.49902116218740034</c:v>
                </c:pt>
                <c:pt idx="51">
                  <c:v>0.29784438313493777</c:v>
                </c:pt>
                <c:pt idx="52">
                  <c:v>0.29784438313493777</c:v>
                </c:pt>
                <c:pt idx="53">
                  <c:v>0.29784438313493777</c:v>
                </c:pt>
                <c:pt idx="54">
                  <c:v>0.29784438313493777</c:v>
                </c:pt>
                <c:pt idx="55">
                  <c:v>0.29784438313493777</c:v>
                </c:pt>
                <c:pt idx="56">
                  <c:v>0.29784438313493777</c:v>
                </c:pt>
                <c:pt idx="57">
                  <c:v>0.29784438313493777</c:v>
                </c:pt>
                <c:pt idx="58">
                  <c:v>0.29784438313493777</c:v>
                </c:pt>
                <c:pt idx="59">
                  <c:v>0.29784438313493777</c:v>
                </c:pt>
                <c:pt idx="60">
                  <c:v>0.29784438313493777</c:v>
                </c:pt>
                <c:pt idx="61">
                  <c:v>0.29784438313493777</c:v>
                </c:pt>
                <c:pt idx="62">
                  <c:v>0.29784438313493777</c:v>
                </c:pt>
                <c:pt idx="63">
                  <c:v>0.29784438313493777</c:v>
                </c:pt>
                <c:pt idx="64">
                  <c:v>0.29784438313493777</c:v>
                </c:pt>
                <c:pt idx="65">
                  <c:v>0.29784438313493777</c:v>
                </c:pt>
                <c:pt idx="66">
                  <c:v>0.29784438313493777</c:v>
                </c:pt>
                <c:pt idx="67">
                  <c:v>0.29784438313493777</c:v>
                </c:pt>
                <c:pt idx="68">
                  <c:v>0.29784438313493777</c:v>
                </c:pt>
                <c:pt idx="69">
                  <c:v>0.29784438313493777</c:v>
                </c:pt>
                <c:pt idx="70">
                  <c:v>0.29784438313493777</c:v>
                </c:pt>
                <c:pt idx="71">
                  <c:v>0.29784438313493777</c:v>
                </c:pt>
                <c:pt idx="72">
                  <c:v>0.29784438313493777</c:v>
                </c:pt>
                <c:pt idx="73">
                  <c:v>0.29784438313493777</c:v>
                </c:pt>
                <c:pt idx="74">
                  <c:v>0.29784438313493777</c:v>
                </c:pt>
                <c:pt idx="75">
                  <c:v>0.29784438313493777</c:v>
                </c:pt>
                <c:pt idx="76">
                  <c:v>0.29784438313493777</c:v>
                </c:pt>
                <c:pt idx="77">
                  <c:v>0.29784438313493777</c:v>
                </c:pt>
                <c:pt idx="78">
                  <c:v>0.29784438313493777</c:v>
                </c:pt>
                <c:pt idx="79">
                  <c:v>0.29784438313493777</c:v>
                </c:pt>
                <c:pt idx="80">
                  <c:v>0.29784438313493777</c:v>
                </c:pt>
                <c:pt idx="81">
                  <c:v>0.29784438313493777</c:v>
                </c:pt>
                <c:pt idx="82">
                  <c:v>0.29784438313493777</c:v>
                </c:pt>
                <c:pt idx="83">
                  <c:v>0.29784438313493777</c:v>
                </c:pt>
                <c:pt idx="84">
                  <c:v>0.29784438313493777</c:v>
                </c:pt>
                <c:pt idx="85">
                  <c:v>0.29784438313493777</c:v>
                </c:pt>
                <c:pt idx="86">
                  <c:v>0.29784438313493777</c:v>
                </c:pt>
                <c:pt idx="87">
                  <c:v>0.27091746438559022</c:v>
                </c:pt>
                <c:pt idx="88">
                  <c:v>0.24516229039843015</c:v>
                </c:pt>
                <c:pt idx="89">
                  <c:v>0.22007185367430002</c:v>
                </c:pt>
                <c:pt idx="90">
                  <c:v>0.19571243630333732</c:v>
                </c:pt>
                <c:pt idx="91">
                  <c:v>0.17213996474459095</c:v>
                </c:pt>
                <c:pt idx="92">
                  <c:v>0.14940041026655962</c:v>
                </c:pt>
                <c:pt idx="93">
                  <c:v>0.12753028700042604</c:v>
                </c:pt>
                <c:pt idx="94">
                  <c:v>0.10655722590541462</c:v>
                </c:pt>
                <c:pt idx="95">
                  <c:v>8.6500604264634851E-2</c:v>
                </c:pt>
                <c:pt idx="96">
                  <c:v>6.7372212027573694E-2</c:v>
                </c:pt>
                <c:pt idx="97">
                  <c:v>4.9176938266608745E-2</c:v>
                </c:pt>
                <c:pt idx="98">
                  <c:v>3.1913463108321521E-2</c:v>
                </c:pt>
                <c:pt idx="99">
                  <c:v>1.5574942640057595E-2</c:v>
                </c:pt>
                <c:pt idx="100">
                  <c:v>0</c:v>
                </c:pt>
              </c:numCache>
            </c:numRef>
          </c:xVal>
          <c:yVal>
            <c:numRef>
              <c:f>'Figure 10'!$C$8:$C$108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34-4BAF-90A9-77BB0DDE6638}"/>
            </c:ext>
          </c:extLst>
        </c:ser>
        <c:ser>
          <c:idx val="1"/>
          <c:order val="1"/>
          <c:tx>
            <c:v>Model 1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'Figure 10'!$J$8:$J$1008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10'!$K$8:$K$1008</c:f>
              <c:numCache>
                <c:formatCode>General</c:formatCode>
                <c:ptCount val="1001"/>
                <c:pt idx="0">
                  <c:v>0.78914799999999996</c:v>
                </c:pt>
                <c:pt idx="1">
                  <c:v>0.78880600000000001</c:v>
                </c:pt>
                <c:pt idx="2">
                  <c:v>0.78846400000000005</c:v>
                </c:pt>
                <c:pt idx="3">
                  <c:v>0.78812099999999996</c:v>
                </c:pt>
                <c:pt idx="4">
                  <c:v>0.78777900000000001</c:v>
                </c:pt>
                <c:pt idx="5">
                  <c:v>0.78743700000000005</c:v>
                </c:pt>
                <c:pt idx="6">
                  <c:v>0.787103</c:v>
                </c:pt>
                <c:pt idx="7">
                  <c:v>0.78676900000000005</c:v>
                </c:pt>
                <c:pt idx="8">
                  <c:v>0.78643399999999997</c:v>
                </c:pt>
                <c:pt idx="9">
                  <c:v>0.78610000000000002</c:v>
                </c:pt>
                <c:pt idx="10">
                  <c:v>0.78576599999999996</c:v>
                </c:pt>
                <c:pt idx="11">
                  <c:v>0.78543799999999997</c:v>
                </c:pt>
                <c:pt idx="12">
                  <c:v>0.785111</c:v>
                </c:pt>
                <c:pt idx="13">
                  <c:v>0.78478300000000001</c:v>
                </c:pt>
                <c:pt idx="14">
                  <c:v>0.78445600000000004</c:v>
                </c:pt>
                <c:pt idx="15">
                  <c:v>0.78412800000000005</c:v>
                </c:pt>
                <c:pt idx="16">
                  <c:v>0.78380499999999997</c:v>
                </c:pt>
                <c:pt idx="17">
                  <c:v>0.78348200000000001</c:v>
                </c:pt>
                <c:pt idx="18">
                  <c:v>0.78315999999999997</c:v>
                </c:pt>
                <c:pt idx="19">
                  <c:v>0.78283700000000001</c:v>
                </c:pt>
                <c:pt idx="20">
                  <c:v>0.78251400000000004</c:v>
                </c:pt>
                <c:pt idx="21">
                  <c:v>0.782196</c:v>
                </c:pt>
                <c:pt idx="22">
                  <c:v>0.78187799999999996</c:v>
                </c:pt>
                <c:pt idx="23">
                  <c:v>0.781559</c:v>
                </c:pt>
                <c:pt idx="24">
                  <c:v>0.78124099999999996</c:v>
                </c:pt>
                <c:pt idx="25">
                  <c:v>0.78092300000000003</c:v>
                </c:pt>
                <c:pt idx="26">
                  <c:v>0.780609</c:v>
                </c:pt>
                <c:pt idx="27">
                  <c:v>0.78029499999999996</c:v>
                </c:pt>
                <c:pt idx="28">
                  <c:v>0.77998000000000001</c:v>
                </c:pt>
                <c:pt idx="29">
                  <c:v>0.77966599999999997</c:v>
                </c:pt>
                <c:pt idx="30">
                  <c:v>0.77935200000000004</c:v>
                </c:pt>
                <c:pt idx="31">
                  <c:v>0.77904099999999998</c:v>
                </c:pt>
                <c:pt idx="32">
                  <c:v>0.77873099999999995</c:v>
                </c:pt>
                <c:pt idx="33">
                  <c:v>0.77842</c:v>
                </c:pt>
                <c:pt idx="34">
                  <c:v>0.77810999999999997</c:v>
                </c:pt>
                <c:pt idx="35">
                  <c:v>0.77779900000000002</c:v>
                </c:pt>
                <c:pt idx="36">
                  <c:v>0.77749199999999996</c:v>
                </c:pt>
                <c:pt idx="37">
                  <c:v>0.77718500000000001</c:v>
                </c:pt>
                <c:pt idx="38">
                  <c:v>0.77687700000000004</c:v>
                </c:pt>
                <c:pt idx="39">
                  <c:v>0.77656999999999998</c:v>
                </c:pt>
                <c:pt idx="40">
                  <c:v>0.77626300000000004</c:v>
                </c:pt>
                <c:pt idx="41">
                  <c:v>0.77595899999999995</c:v>
                </c:pt>
                <c:pt idx="42">
                  <c:v>0.77565499999999998</c:v>
                </c:pt>
                <c:pt idx="43">
                  <c:v>0.77535100000000001</c:v>
                </c:pt>
                <c:pt idx="44">
                  <c:v>0.77504700000000004</c:v>
                </c:pt>
                <c:pt idx="45">
                  <c:v>0.77474299999999996</c:v>
                </c:pt>
                <c:pt idx="46">
                  <c:v>0.77444199999999996</c:v>
                </c:pt>
                <c:pt idx="47">
                  <c:v>0.77414099999999997</c:v>
                </c:pt>
                <c:pt idx="48">
                  <c:v>0.77383900000000005</c:v>
                </c:pt>
                <c:pt idx="49">
                  <c:v>0.77353799999999995</c:v>
                </c:pt>
                <c:pt idx="50">
                  <c:v>0.77323699999999995</c:v>
                </c:pt>
                <c:pt idx="51">
                  <c:v>0.77293900000000004</c:v>
                </c:pt>
                <c:pt idx="52">
                  <c:v>0.77264100000000002</c:v>
                </c:pt>
                <c:pt idx="53">
                  <c:v>0.772343</c:v>
                </c:pt>
                <c:pt idx="54">
                  <c:v>0.77204499999999998</c:v>
                </c:pt>
                <c:pt idx="55">
                  <c:v>0.77174699999999996</c:v>
                </c:pt>
                <c:pt idx="56">
                  <c:v>0.77145200000000003</c:v>
                </c:pt>
                <c:pt idx="57">
                  <c:v>0.77115599999999995</c:v>
                </c:pt>
                <c:pt idx="58">
                  <c:v>0.77086100000000002</c:v>
                </c:pt>
                <c:pt idx="59">
                  <c:v>0.77056500000000006</c:v>
                </c:pt>
                <c:pt idx="60">
                  <c:v>0.77027000000000001</c:v>
                </c:pt>
                <c:pt idx="61">
                  <c:v>0.76997700000000002</c:v>
                </c:pt>
                <c:pt idx="62">
                  <c:v>0.76968400000000003</c:v>
                </c:pt>
                <c:pt idx="63">
                  <c:v>0.76939199999999996</c:v>
                </c:pt>
                <c:pt idx="64">
                  <c:v>0.76909899999999998</c:v>
                </c:pt>
                <c:pt idx="65">
                  <c:v>0.76880599999999999</c:v>
                </c:pt>
                <c:pt idx="66">
                  <c:v>0.76851599999999998</c:v>
                </c:pt>
                <c:pt idx="67">
                  <c:v>0.76822599999999996</c:v>
                </c:pt>
                <c:pt idx="68">
                  <c:v>0.76793500000000003</c:v>
                </c:pt>
                <c:pt idx="69">
                  <c:v>0.76764500000000002</c:v>
                </c:pt>
                <c:pt idx="70">
                  <c:v>0.76735500000000001</c:v>
                </c:pt>
                <c:pt idx="71">
                  <c:v>0.76706700000000005</c:v>
                </c:pt>
                <c:pt idx="72">
                  <c:v>0.76677899999999999</c:v>
                </c:pt>
                <c:pt idx="73">
                  <c:v>0.76649199999999995</c:v>
                </c:pt>
                <c:pt idx="74">
                  <c:v>0.766204</c:v>
                </c:pt>
                <c:pt idx="75">
                  <c:v>0.76591600000000004</c:v>
                </c:pt>
                <c:pt idx="76">
                  <c:v>0.76563099999999995</c:v>
                </c:pt>
                <c:pt idx="77">
                  <c:v>0.76534500000000005</c:v>
                </c:pt>
                <c:pt idx="78">
                  <c:v>0.76505999999999996</c:v>
                </c:pt>
                <c:pt idx="79">
                  <c:v>0.76477399999999995</c:v>
                </c:pt>
                <c:pt idx="80">
                  <c:v>0.76448899999999997</c:v>
                </c:pt>
                <c:pt idx="81">
                  <c:v>0.76420600000000005</c:v>
                </c:pt>
                <c:pt idx="82">
                  <c:v>0.76392300000000002</c:v>
                </c:pt>
                <c:pt idx="83">
                  <c:v>0.76363899999999996</c:v>
                </c:pt>
                <c:pt idx="84">
                  <c:v>0.76335600000000003</c:v>
                </c:pt>
                <c:pt idx="85">
                  <c:v>0.763073</c:v>
                </c:pt>
                <c:pt idx="86">
                  <c:v>0.76279200000000003</c:v>
                </c:pt>
                <c:pt idx="87">
                  <c:v>0.76251100000000005</c:v>
                </c:pt>
                <c:pt idx="88">
                  <c:v>0.76222900000000005</c:v>
                </c:pt>
                <c:pt idx="89">
                  <c:v>0.76194799999999996</c:v>
                </c:pt>
                <c:pt idx="90">
                  <c:v>0.76166699999999998</c:v>
                </c:pt>
                <c:pt idx="91">
                  <c:v>0.76138799999999995</c:v>
                </c:pt>
                <c:pt idx="92">
                  <c:v>0.76110800000000001</c:v>
                </c:pt>
                <c:pt idx="93">
                  <c:v>0.76082899999999998</c:v>
                </c:pt>
                <c:pt idx="94">
                  <c:v>0.76054900000000003</c:v>
                </c:pt>
                <c:pt idx="95">
                  <c:v>0.76027</c:v>
                </c:pt>
                <c:pt idx="96">
                  <c:v>0.75999300000000003</c:v>
                </c:pt>
                <c:pt idx="97">
                  <c:v>0.75971500000000003</c:v>
                </c:pt>
                <c:pt idx="98">
                  <c:v>0.75943799999999995</c:v>
                </c:pt>
                <c:pt idx="99">
                  <c:v>0.75915999999999995</c:v>
                </c:pt>
                <c:pt idx="100">
                  <c:v>0.75888299999999997</c:v>
                </c:pt>
                <c:pt idx="101">
                  <c:v>0.75860700000000003</c:v>
                </c:pt>
                <c:pt idx="102">
                  <c:v>0.75833099999999998</c:v>
                </c:pt>
                <c:pt idx="103">
                  <c:v>0.75805599999999995</c:v>
                </c:pt>
                <c:pt idx="104">
                  <c:v>0.75778000000000001</c:v>
                </c:pt>
                <c:pt idx="105">
                  <c:v>0.75750399999999996</c:v>
                </c:pt>
                <c:pt idx="106">
                  <c:v>0.75722999999999996</c:v>
                </c:pt>
                <c:pt idx="107">
                  <c:v>0.75695500000000004</c:v>
                </c:pt>
                <c:pt idx="108">
                  <c:v>0.75668100000000005</c:v>
                </c:pt>
                <c:pt idx="109">
                  <c:v>0.75640600000000002</c:v>
                </c:pt>
                <c:pt idx="110">
                  <c:v>0.75613200000000003</c:v>
                </c:pt>
                <c:pt idx="111">
                  <c:v>0.75585899999999995</c:v>
                </c:pt>
                <c:pt idx="112">
                  <c:v>0.75558599999999998</c:v>
                </c:pt>
                <c:pt idx="113">
                  <c:v>0.75531300000000001</c:v>
                </c:pt>
                <c:pt idx="114">
                  <c:v>0.75504000000000004</c:v>
                </c:pt>
                <c:pt idx="115">
                  <c:v>0.75476699999999997</c:v>
                </c:pt>
                <c:pt idx="116">
                  <c:v>0.75449500000000003</c:v>
                </c:pt>
                <c:pt idx="117">
                  <c:v>0.75422299999999998</c:v>
                </c:pt>
                <c:pt idx="118">
                  <c:v>0.75395199999999996</c:v>
                </c:pt>
                <c:pt idx="119">
                  <c:v>0.75368000000000002</c:v>
                </c:pt>
                <c:pt idx="120">
                  <c:v>0.75340799999999997</c:v>
                </c:pt>
                <c:pt idx="121">
                  <c:v>0.75313699999999995</c:v>
                </c:pt>
                <c:pt idx="122">
                  <c:v>0.75286600000000004</c:v>
                </c:pt>
                <c:pt idx="123">
                  <c:v>0.75259500000000001</c:v>
                </c:pt>
                <c:pt idx="124">
                  <c:v>0.75232399999999999</c:v>
                </c:pt>
                <c:pt idx="125">
                  <c:v>0.75205299999999997</c:v>
                </c:pt>
                <c:pt idx="126">
                  <c:v>0.75178299999999998</c:v>
                </c:pt>
                <c:pt idx="127">
                  <c:v>0.75151199999999996</c:v>
                </c:pt>
                <c:pt idx="128">
                  <c:v>0.75124199999999997</c:v>
                </c:pt>
                <c:pt idx="129">
                  <c:v>0.75097100000000006</c:v>
                </c:pt>
                <c:pt idx="130">
                  <c:v>0.75070099999999995</c:v>
                </c:pt>
                <c:pt idx="131">
                  <c:v>0.75043099999999996</c:v>
                </c:pt>
                <c:pt idx="132">
                  <c:v>0.75016099999999997</c:v>
                </c:pt>
                <c:pt idx="133">
                  <c:v>0.74989099999999997</c:v>
                </c:pt>
                <c:pt idx="134">
                  <c:v>0.74962099999999998</c:v>
                </c:pt>
                <c:pt idx="135">
                  <c:v>0.74935099999999999</c:v>
                </c:pt>
                <c:pt idx="136">
                  <c:v>0.749081</c:v>
                </c:pt>
                <c:pt idx="137">
                  <c:v>0.748811</c:v>
                </c:pt>
                <c:pt idx="138">
                  <c:v>0.74854100000000001</c:v>
                </c:pt>
                <c:pt idx="139">
                  <c:v>0.74827100000000002</c:v>
                </c:pt>
                <c:pt idx="140">
                  <c:v>0.74800100000000003</c:v>
                </c:pt>
                <c:pt idx="141">
                  <c:v>0.74773100000000003</c:v>
                </c:pt>
                <c:pt idx="142">
                  <c:v>0.74746000000000001</c:v>
                </c:pt>
                <c:pt idx="143">
                  <c:v>0.74719000000000002</c:v>
                </c:pt>
                <c:pt idx="144">
                  <c:v>0.746919</c:v>
                </c:pt>
                <c:pt idx="145">
                  <c:v>0.74664900000000001</c:v>
                </c:pt>
                <c:pt idx="146">
                  <c:v>0.74637799999999999</c:v>
                </c:pt>
                <c:pt idx="147">
                  <c:v>0.74610600000000005</c:v>
                </c:pt>
                <c:pt idx="148">
                  <c:v>0.74583500000000003</c:v>
                </c:pt>
                <c:pt idx="149">
                  <c:v>0.74556299999999998</c:v>
                </c:pt>
                <c:pt idx="150">
                  <c:v>0.74529199999999995</c:v>
                </c:pt>
                <c:pt idx="151">
                  <c:v>0.74501899999999999</c:v>
                </c:pt>
                <c:pt idx="152">
                  <c:v>0.74474600000000002</c:v>
                </c:pt>
                <c:pt idx="153">
                  <c:v>0.74447300000000005</c:v>
                </c:pt>
                <c:pt idx="154">
                  <c:v>0.74419999999999997</c:v>
                </c:pt>
                <c:pt idx="155">
                  <c:v>0.743927</c:v>
                </c:pt>
                <c:pt idx="156">
                  <c:v>0.74365199999999998</c:v>
                </c:pt>
                <c:pt idx="157">
                  <c:v>0.74337600000000004</c:v>
                </c:pt>
                <c:pt idx="158">
                  <c:v>0.74310100000000001</c:v>
                </c:pt>
                <c:pt idx="159">
                  <c:v>0.74282499999999996</c:v>
                </c:pt>
                <c:pt idx="160">
                  <c:v>0.74255000000000004</c:v>
                </c:pt>
                <c:pt idx="161">
                  <c:v>0.74227100000000001</c:v>
                </c:pt>
                <c:pt idx="162">
                  <c:v>0.74199199999999998</c:v>
                </c:pt>
                <c:pt idx="163">
                  <c:v>0.74171399999999998</c:v>
                </c:pt>
                <c:pt idx="164">
                  <c:v>0.74143499999999996</c:v>
                </c:pt>
                <c:pt idx="165">
                  <c:v>0.74115600000000004</c:v>
                </c:pt>
                <c:pt idx="166">
                  <c:v>0.740873</c:v>
                </c:pt>
                <c:pt idx="167">
                  <c:v>0.74058999999999997</c:v>
                </c:pt>
                <c:pt idx="168">
                  <c:v>0.74030700000000005</c:v>
                </c:pt>
                <c:pt idx="169">
                  <c:v>0.74002400000000002</c:v>
                </c:pt>
                <c:pt idx="170">
                  <c:v>0.73974099999999998</c:v>
                </c:pt>
                <c:pt idx="171">
                  <c:v>0.739452</c:v>
                </c:pt>
                <c:pt idx="172">
                  <c:v>0.73916300000000001</c:v>
                </c:pt>
                <c:pt idx="173">
                  <c:v>0.73887400000000003</c:v>
                </c:pt>
                <c:pt idx="174">
                  <c:v>0.73858500000000005</c:v>
                </c:pt>
                <c:pt idx="175">
                  <c:v>0.73829599999999995</c:v>
                </c:pt>
                <c:pt idx="176">
                  <c:v>0.73799899999999996</c:v>
                </c:pt>
                <c:pt idx="177">
                  <c:v>0.737703</c:v>
                </c:pt>
                <c:pt idx="178">
                  <c:v>0.73740600000000001</c:v>
                </c:pt>
                <c:pt idx="179">
                  <c:v>0.73711000000000004</c:v>
                </c:pt>
                <c:pt idx="180">
                  <c:v>0.73681300000000005</c:v>
                </c:pt>
                <c:pt idx="181">
                  <c:v>0.73650700000000002</c:v>
                </c:pt>
                <c:pt idx="182">
                  <c:v>0.73620099999999999</c:v>
                </c:pt>
                <c:pt idx="183">
                  <c:v>0.73589499999999997</c:v>
                </c:pt>
                <c:pt idx="184">
                  <c:v>0.73558900000000005</c:v>
                </c:pt>
                <c:pt idx="185">
                  <c:v>0.73528300000000002</c:v>
                </c:pt>
                <c:pt idx="186">
                  <c:v>0.73496499999999998</c:v>
                </c:pt>
                <c:pt idx="187">
                  <c:v>0.73464700000000005</c:v>
                </c:pt>
                <c:pt idx="188">
                  <c:v>0.73432900000000001</c:v>
                </c:pt>
                <c:pt idx="189">
                  <c:v>0.73401099999999997</c:v>
                </c:pt>
                <c:pt idx="190">
                  <c:v>0.73369300000000004</c:v>
                </c:pt>
                <c:pt idx="191">
                  <c:v>0.73336000000000001</c:v>
                </c:pt>
                <c:pt idx="192">
                  <c:v>0.73302800000000001</c:v>
                </c:pt>
                <c:pt idx="193">
                  <c:v>0.73269499999999999</c:v>
                </c:pt>
                <c:pt idx="194">
                  <c:v>0.73236299999999999</c:v>
                </c:pt>
                <c:pt idx="195">
                  <c:v>0.73202999999999996</c:v>
                </c:pt>
                <c:pt idx="196">
                  <c:v>0.73168</c:v>
                </c:pt>
                <c:pt idx="197">
                  <c:v>0.73133000000000004</c:v>
                </c:pt>
                <c:pt idx="198">
                  <c:v>0.73097900000000005</c:v>
                </c:pt>
                <c:pt idx="199">
                  <c:v>0.73062899999999997</c:v>
                </c:pt>
                <c:pt idx="200">
                  <c:v>0.73027900000000001</c:v>
                </c:pt>
                <c:pt idx="201">
                  <c:v>0.72990699999999997</c:v>
                </c:pt>
                <c:pt idx="202">
                  <c:v>0.72953599999999996</c:v>
                </c:pt>
                <c:pt idx="203">
                  <c:v>0.72916400000000003</c:v>
                </c:pt>
                <c:pt idx="204">
                  <c:v>0.72879300000000002</c:v>
                </c:pt>
                <c:pt idx="205">
                  <c:v>0.72842099999999999</c:v>
                </c:pt>
                <c:pt idx="206">
                  <c:v>0.728024</c:v>
                </c:pt>
                <c:pt idx="207">
                  <c:v>0.72762800000000005</c:v>
                </c:pt>
                <c:pt idx="208">
                  <c:v>0.72723099999999996</c:v>
                </c:pt>
                <c:pt idx="209">
                  <c:v>0.72683500000000001</c:v>
                </c:pt>
                <c:pt idx="210">
                  <c:v>0.72643800000000003</c:v>
                </c:pt>
                <c:pt idx="211">
                  <c:v>0.72601199999999999</c:v>
                </c:pt>
                <c:pt idx="212">
                  <c:v>0.72558500000000004</c:v>
                </c:pt>
                <c:pt idx="213">
                  <c:v>0.725159</c:v>
                </c:pt>
                <c:pt idx="214">
                  <c:v>0.72473200000000004</c:v>
                </c:pt>
                <c:pt idx="215">
                  <c:v>0.72430600000000001</c:v>
                </c:pt>
                <c:pt idx="216">
                  <c:v>0.72384599999999999</c:v>
                </c:pt>
                <c:pt idx="217">
                  <c:v>0.72338599999999997</c:v>
                </c:pt>
                <c:pt idx="218">
                  <c:v>0.72292500000000004</c:v>
                </c:pt>
                <c:pt idx="219">
                  <c:v>0.72246500000000002</c:v>
                </c:pt>
                <c:pt idx="220">
                  <c:v>0.72200500000000001</c:v>
                </c:pt>
                <c:pt idx="221">
                  <c:v>0.72150499999999995</c:v>
                </c:pt>
                <c:pt idx="222">
                  <c:v>0.72100600000000004</c:v>
                </c:pt>
                <c:pt idx="223">
                  <c:v>0.72050599999999998</c:v>
                </c:pt>
                <c:pt idx="224">
                  <c:v>0.72000699999999995</c:v>
                </c:pt>
                <c:pt idx="225">
                  <c:v>0.71950700000000001</c:v>
                </c:pt>
                <c:pt idx="226">
                  <c:v>0.71896300000000002</c:v>
                </c:pt>
                <c:pt idx="227">
                  <c:v>0.71841900000000003</c:v>
                </c:pt>
                <c:pt idx="228">
                  <c:v>0.71787500000000004</c:v>
                </c:pt>
                <c:pt idx="229">
                  <c:v>0.71733100000000005</c:v>
                </c:pt>
                <c:pt idx="230">
                  <c:v>0.71678699999999995</c:v>
                </c:pt>
                <c:pt idx="231">
                  <c:v>0.71619299999999997</c:v>
                </c:pt>
                <c:pt idx="232">
                  <c:v>0.71559899999999999</c:v>
                </c:pt>
                <c:pt idx="233">
                  <c:v>0.71500600000000003</c:v>
                </c:pt>
                <c:pt idx="234">
                  <c:v>0.71441200000000005</c:v>
                </c:pt>
                <c:pt idx="235">
                  <c:v>0.71381799999999995</c:v>
                </c:pt>
                <c:pt idx="236">
                  <c:v>0.71316900000000005</c:v>
                </c:pt>
                <c:pt idx="237">
                  <c:v>0.71251900000000001</c:v>
                </c:pt>
                <c:pt idx="238">
                  <c:v>0.71187</c:v>
                </c:pt>
                <c:pt idx="239">
                  <c:v>0.71121999999999996</c:v>
                </c:pt>
                <c:pt idx="240">
                  <c:v>0.71057099999999995</c:v>
                </c:pt>
                <c:pt idx="241">
                  <c:v>0.70986000000000005</c:v>
                </c:pt>
                <c:pt idx="242">
                  <c:v>0.70914999999999995</c:v>
                </c:pt>
                <c:pt idx="243">
                  <c:v>0.70843900000000004</c:v>
                </c:pt>
                <c:pt idx="244">
                  <c:v>0.70772900000000005</c:v>
                </c:pt>
                <c:pt idx="245">
                  <c:v>0.70701800000000004</c:v>
                </c:pt>
                <c:pt idx="246">
                  <c:v>0.70624100000000001</c:v>
                </c:pt>
                <c:pt idx="247">
                  <c:v>0.70546299999999995</c:v>
                </c:pt>
                <c:pt idx="248">
                  <c:v>0.70468600000000003</c:v>
                </c:pt>
                <c:pt idx="249">
                  <c:v>0.70390799999999998</c:v>
                </c:pt>
                <c:pt idx="250">
                  <c:v>0.70313099999999995</c:v>
                </c:pt>
                <c:pt idx="251">
                  <c:v>0.70228100000000004</c:v>
                </c:pt>
                <c:pt idx="252">
                  <c:v>0.70143200000000006</c:v>
                </c:pt>
                <c:pt idx="253">
                  <c:v>0.70058200000000004</c:v>
                </c:pt>
                <c:pt idx="254">
                  <c:v>0.69973300000000005</c:v>
                </c:pt>
                <c:pt idx="255">
                  <c:v>0.69888300000000003</c:v>
                </c:pt>
                <c:pt idx="256">
                  <c:v>0.69795600000000002</c:v>
                </c:pt>
                <c:pt idx="257">
                  <c:v>0.69702900000000001</c:v>
                </c:pt>
                <c:pt idx="258">
                  <c:v>0.69610300000000003</c:v>
                </c:pt>
                <c:pt idx="259">
                  <c:v>0.69517600000000002</c:v>
                </c:pt>
                <c:pt idx="260">
                  <c:v>0.694249</c:v>
                </c:pt>
                <c:pt idx="261">
                  <c:v>0.69323999999999997</c:v>
                </c:pt>
                <c:pt idx="262">
                  <c:v>0.69223100000000004</c:v>
                </c:pt>
                <c:pt idx="263">
                  <c:v>0.69122300000000003</c:v>
                </c:pt>
                <c:pt idx="264">
                  <c:v>0.69021399999999999</c:v>
                </c:pt>
                <c:pt idx="265">
                  <c:v>0.68920499999999996</c:v>
                </c:pt>
                <c:pt idx="266">
                  <c:v>0.68811</c:v>
                </c:pt>
                <c:pt idx="267">
                  <c:v>0.68701500000000004</c:v>
                </c:pt>
                <c:pt idx="268">
                  <c:v>0.685921</c:v>
                </c:pt>
                <c:pt idx="269">
                  <c:v>0.68482600000000005</c:v>
                </c:pt>
                <c:pt idx="270">
                  <c:v>0.68373099999999998</c:v>
                </c:pt>
                <c:pt idx="271">
                  <c:v>0.68254700000000001</c:v>
                </c:pt>
                <c:pt idx="272">
                  <c:v>0.68136399999999997</c:v>
                </c:pt>
                <c:pt idx="273">
                  <c:v>0.68018000000000001</c:v>
                </c:pt>
                <c:pt idx="274">
                  <c:v>0.67899699999999996</c:v>
                </c:pt>
                <c:pt idx="275">
                  <c:v>0.677813</c:v>
                </c:pt>
                <c:pt idx="276">
                  <c:v>0.67653799999999997</c:v>
                </c:pt>
                <c:pt idx="277">
                  <c:v>0.67526399999999998</c:v>
                </c:pt>
                <c:pt idx="278">
                  <c:v>0.67398899999999995</c:v>
                </c:pt>
                <c:pt idx="279">
                  <c:v>0.67271499999999995</c:v>
                </c:pt>
                <c:pt idx="280">
                  <c:v>0.67144000000000004</c:v>
                </c:pt>
                <c:pt idx="281">
                  <c:v>0.67007399999999995</c:v>
                </c:pt>
                <c:pt idx="282">
                  <c:v>0.66870799999999997</c:v>
                </c:pt>
                <c:pt idx="283">
                  <c:v>0.66734300000000002</c:v>
                </c:pt>
                <c:pt idx="284">
                  <c:v>0.66597700000000004</c:v>
                </c:pt>
                <c:pt idx="285">
                  <c:v>0.66461099999999995</c:v>
                </c:pt>
                <c:pt idx="286">
                  <c:v>0.66315500000000005</c:v>
                </c:pt>
                <c:pt idx="287">
                  <c:v>0.66169900000000004</c:v>
                </c:pt>
                <c:pt idx="288">
                  <c:v>0.66024400000000005</c:v>
                </c:pt>
                <c:pt idx="289">
                  <c:v>0.65878800000000004</c:v>
                </c:pt>
                <c:pt idx="290">
                  <c:v>0.65733200000000003</c:v>
                </c:pt>
                <c:pt idx="291">
                  <c:v>0.65578899999999996</c:v>
                </c:pt>
                <c:pt idx="292">
                  <c:v>0.65424599999999999</c:v>
                </c:pt>
                <c:pt idx="293">
                  <c:v>0.65270399999999995</c:v>
                </c:pt>
                <c:pt idx="294">
                  <c:v>0.65116099999999999</c:v>
                </c:pt>
                <c:pt idx="295">
                  <c:v>0.64961800000000003</c:v>
                </c:pt>
                <c:pt idx="296">
                  <c:v>0.64799399999999996</c:v>
                </c:pt>
                <c:pt idx="297">
                  <c:v>0.64637</c:v>
                </c:pt>
                <c:pt idx="298">
                  <c:v>0.64474500000000001</c:v>
                </c:pt>
                <c:pt idx="299">
                  <c:v>0.64312100000000005</c:v>
                </c:pt>
                <c:pt idx="300">
                  <c:v>0.64149699999999998</c:v>
                </c:pt>
                <c:pt idx="301">
                  <c:v>0.63979900000000001</c:v>
                </c:pt>
                <c:pt idx="302">
                  <c:v>0.63810199999999995</c:v>
                </c:pt>
                <c:pt idx="303">
                  <c:v>0.63640399999999997</c:v>
                </c:pt>
                <c:pt idx="304">
                  <c:v>0.63470700000000002</c:v>
                </c:pt>
                <c:pt idx="305">
                  <c:v>0.63300900000000004</c:v>
                </c:pt>
                <c:pt idx="306">
                  <c:v>0.63124800000000003</c:v>
                </c:pt>
                <c:pt idx="307">
                  <c:v>0.62948800000000005</c:v>
                </c:pt>
                <c:pt idx="308">
                  <c:v>0.62772700000000003</c:v>
                </c:pt>
                <c:pt idx="309">
                  <c:v>0.62596700000000005</c:v>
                </c:pt>
                <c:pt idx="310">
                  <c:v>0.62420600000000004</c:v>
                </c:pt>
                <c:pt idx="311">
                  <c:v>0.62239599999999995</c:v>
                </c:pt>
                <c:pt idx="312">
                  <c:v>0.62058500000000005</c:v>
                </c:pt>
                <c:pt idx="313">
                  <c:v>0.61877499999999996</c:v>
                </c:pt>
                <c:pt idx="314">
                  <c:v>0.61696399999999996</c:v>
                </c:pt>
                <c:pt idx="315">
                  <c:v>0.61515399999999998</c:v>
                </c:pt>
                <c:pt idx="316">
                  <c:v>0.61330899999999999</c:v>
                </c:pt>
                <c:pt idx="317">
                  <c:v>0.61146400000000001</c:v>
                </c:pt>
                <c:pt idx="318">
                  <c:v>0.60962000000000005</c:v>
                </c:pt>
                <c:pt idx="319">
                  <c:v>0.60777499999999995</c:v>
                </c:pt>
                <c:pt idx="320">
                  <c:v>0.60592999999999997</c:v>
                </c:pt>
                <c:pt idx="321">
                  <c:v>0.60406899999999997</c:v>
                </c:pt>
                <c:pt idx="322">
                  <c:v>0.60220799999999997</c:v>
                </c:pt>
                <c:pt idx="323">
                  <c:v>0.60034600000000005</c:v>
                </c:pt>
                <c:pt idx="324">
                  <c:v>0.59848500000000004</c:v>
                </c:pt>
                <c:pt idx="325">
                  <c:v>0.59662400000000004</c:v>
                </c:pt>
                <c:pt idx="326">
                  <c:v>0.59476499999999999</c:v>
                </c:pt>
                <c:pt idx="327">
                  <c:v>0.59290699999999996</c:v>
                </c:pt>
                <c:pt idx="328">
                  <c:v>0.59104800000000002</c:v>
                </c:pt>
                <c:pt idx="329">
                  <c:v>0.58918999999999999</c:v>
                </c:pt>
                <c:pt idx="330">
                  <c:v>0.58733100000000005</c:v>
                </c:pt>
                <c:pt idx="331">
                  <c:v>0.58549600000000002</c:v>
                </c:pt>
                <c:pt idx="332">
                  <c:v>0.58366099999999999</c:v>
                </c:pt>
                <c:pt idx="333">
                  <c:v>0.58182500000000004</c:v>
                </c:pt>
                <c:pt idx="334">
                  <c:v>0.57999000000000001</c:v>
                </c:pt>
                <c:pt idx="335">
                  <c:v>0.57815499999999997</c:v>
                </c:pt>
                <c:pt idx="336">
                  <c:v>0.57636299999999996</c:v>
                </c:pt>
                <c:pt idx="337">
                  <c:v>0.57457199999999997</c:v>
                </c:pt>
                <c:pt idx="338">
                  <c:v>0.57277999999999996</c:v>
                </c:pt>
                <c:pt idx="339">
                  <c:v>0.57098899999999997</c:v>
                </c:pt>
                <c:pt idx="340">
                  <c:v>0.56919699999999995</c:v>
                </c:pt>
                <c:pt idx="341">
                  <c:v>0.567469</c:v>
                </c:pt>
                <c:pt idx="342">
                  <c:v>0.56574100000000005</c:v>
                </c:pt>
                <c:pt idx="343">
                  <c:v>0.56401199999999996</c:v>
                </c:pt>
                <c:pt idx="344">
                  <c:v>0.56228400000000001</c:v>
                </c:pt>
                <c:pt idx="345">
                  <c:v>0.56055600000000005</c:v>
                </c:pt>
                <c:pt idx="346">
                  <c:v>0.55891000000000002</c:v>
                </c:pt>
                <c:pt idx="347">
                  <c:v>0.55726299999999995</c:v>
                </c:pt>
                <c:pt idx="348">
                  <c:v>0.55561700000000003</c:v>
                </c:pt>
                <c:pt idx="349">
                  <c:v>0.55396999999999996</c:v>
                </c:pt>
                <c:pt idx="350">
                  <c:v>0.55232400000000004</c:v>
                </c:pt>
                <c:pt idx="351">
                  <c:v>0.55077399999999999</c:v>
                </c:pt>
                <c:pt idx="352">
                  <c:v>0.54922499999999996</c:v>
                </c:pt>
                <c:pt idx="353">
                  <c:v>0.54767500000000002</c:v>
                </c:pt>
                <c:pt idx="354">
                  <c:v>0.546126</c:v>
                </c:pt>
                <c:pt idx="355">
                  <c:v>0.54457599999999995</c:v>
                </c:pt>
                <c:pt idx="356">
                  <c:v>0.54313599999999995</c:v>
                </c:pt>
                <c:pt idx="357">
                  <c:v>0.54169599999999996</c:v>
                </c:pt>
                <c:pt idx="358">
                  <c:v>0.54025500000000004</c:v>
                </c:pt>
                <c:pt idx="359">
                  <c:v>0.53881500000000004</c:v>
                </c:pt>
                <c:pt idx="360">
                  <c:v>0.53737500000000005</c:v>
                </c:pt>
                <c:pt idx="361">
                  <c:v>0.53605199999999997</c:v>
                </c:pt>
                <c:pt idx="362">
                  <c:v>0.53472900000000001</c:v>
                </c:pt>
                <c:pt idx="363">
                  <c:v>0.53340600000000005</c:v>
                </c:pt>
                <c:pt idx="364">
                  <c:v>0.53208299999999997</c:v>
                </c:pt>
                <c:pt idx="365">
                  <c:v>0.53076000000000001</c:v>
                </c:pt>
                <c:pt idx="366">
                  <c:v>0.529559</c:v>
                </c:pt>
                <c:pt idx="367">
                  <c:v>0.52835699999999997</c:v>
                </c:pt>
                <c:pt idx="368">
                  <c:v>0.52715599999999996</c:v>
                </c:pt>
                <c:pt idx="369">
                  <c:v>0.52595400000000003</c:v>
                </c:pt>
                <c:pt idx="370">
                  <c:v>0.52475300000000002</c:v>
                </c:pt>
                <c:pt idx="371">
                  <c:v>0.52367300000000006</c:v>
                </c:pt>
                <c:pt idx="372">
                  <c:v>0.522594</c:v>
                </c:pt>
                <c:pt idx="373">
                  <c:v>0.52151400000000003</c:v>
                </c:pt>
                <c:pt idx="374">
                  <c:v>0.52043499999999998</c:v>
                </c:pt>
                <c:pt idx="375">
                  <c:v>0.51935500000000001</c:v>
                </c:pt>
                <c:pt idx="376">
                  <c:v>0.51839299999999999</c:v>
                </c:pt>
                <c:pt idx="377">
                  <c:v>0.517432</c:v>
                </c:pt>
                <c:pt idx="378">
                  <c:v>0.51646999999999998</c:v>
                </c:pt>
                <c:pt idx="379">
                  <c:v>0.515509</c:v>
                </c:pt>
                <c:pt idx="380">
                  <c:v>0.51454699999999998</c:v>
                </c:pt>
                <c:pt idx="381">
                  <c:v>0.51369699999999996</c:v>
                </c:pt>
                <c:pt idx="382">
                  <c:v>0.51284600000000002</c:v>
                </c:pt>
                <c:pt idx="383">
                  <c:v>0.51199600000000001</c:v>
                </c:pt>
                <c:pt idx="384">
                  <c:v>0.51114499999999996</c:v>
                </c:pt>
                <c:pt idx="385">
                  <c:v>0.51029500000000005</c:v>
                </c:pt>
                <c:pt idx="386">
                  <c:v>0.50954600000000005</c:v>
                </c:pt>
                <c:pt idx="387">
                  <c:v>0.50879700000000005</c:v>
                </c:pt>
                <c:pt idx="388">
                  <c:v>0.50804800000000006</c:v>
                </c:pt>
                <c:pt idx="389">
                  <c:v>0.50729900000000006</c:v>
                </c:pt>
                <c:pt idx="390">
                  <c:v>0.50654999999999994</c:v>
                </c:pt>
                <c:pt idx="391">
                  <c:v>0.50589099999999998</c:v>
                </c:pt>
                <c:pt idx="392">
                  <c:v>0.50523200000000001</c:v>
                </c:pt>
                <c:pt idx="393">
                  <c:v>0.50457300000000005</c:v>
                </c:pt>
                <c:pt idx="394">
                  <c:v>0.50391399999999997</c:v>
                </c:pt>
                <c:pt idx="395">
                  <c:v>0.50325500000000001</c:v>
                </c:pt>
                <c:pt idx="396">
                  <c:v>0.50267300000000004</c:v>
                </c:pt>
                <c:pt idx="397">
                  <c:v>0.50209000000000004</c:v>
                </c:pt>
                <c:pt idx="398">
                  <c:v>0.50150799999999995</c:v>
                </c:pt>
                <c:pt idx="399">
                  <c:v>0.50092499999999995</c:v>
                </c:pt>
                <c:pt idx="400">
                  <c:v>0.50034299999999998</c:v>
                </c:pt>
                <c:pt idx="401">
                  <c:v>0.49982399999999999</c:v>
                </c:pt>
                <c:pt idx="402">
                  <c:v>0.49930400000000003</c:v>
                </c:pt>
                <c:pt idx="403">
                  <c:v>0.49878499999999998</c:v>
                </c:pt>
                <c:pt idx="404">
                  <c:v>0.49826500000000001</c:v>
                </c:pt>
                <c:pt idx="405">
                  <c:v>0.49774600000000002</c:v>
                </c:pt>
                <c:pt idx="406">
                  <c:v>0.49727500000000002</c:v>
                </c:pt>
                <c:pt idx="407">
                  <c:v>0.49680400000000002</c:v>
                </c:pt>
                <c:pt idx="408">
                  <c:v>0.496334</c:v>
                </c:pt>
                <c:pt idx="409">
                  <c:v>0.495863</c:v>
                </c:pt>
                <c:pt idx="410">
                  <c:v>0.495392</c:v>
                </c:pt>
                <c:pt idx="411">
                  <c:v>0.49495499999999998</c:v>
                </c:pt>
                <c:pt idx="412">
                  <c:v>0.49451800000000001</c:v>
                </c:pt>
                <c:pt idx="413">
                  <c:v>0.49408099999999999</c:v>
                </c:pt>
                <c:pt idx="414">
                  <c:v>0.49364400000000003</c:v>
                </c:pt>
                <c:pt idx="415">
                  <c:v>0.49320700000000001</c:v>
                </c:pt>
                <c:pt idx="416">
                  <c:v>0.49279000000000001</c:v>
                </c:pt>
                <c:pt idx="417">
                  <c:v>0.49237199999999998</c:v>
                </c:pt>
                <c:pt idx="418">
                  <c:v>0.49195499999999998</c:v>
                </c:pt>
                <c:pt idx="419">
                  <c:v>0.491537</c:v>
                </c:pt>
                <c:pt idx="420">
                  <c:v>0.49112</c:v>
                </c:pt>
                <c:pt idx="421">
                  <c:v>0.490707</c:v>
                </c:pt>
                <c:pt idx="422">
                  <c:v>0.49029400000000001</c:v>
                </c:pt>
                <c:pt idx="423">
                  <c:v>0.48988199999999998</c:v>
                </c:pt>
                <c:pt idx="424">
                  <c:v>0.48946899999999999</c:v>
                </c:pt>
                <c:pt idx="425">
                  <c:v>0.48905599999999999</c:v>
                </c:pt>
                <c:pt idx="426">
                  <c:v>0.48863299999999998</c:v>
                </c:pt>
                <c:pt idx="427">
                  <c:v>0.48821100000000001</c:v>
                </c:pt>
                <c:pt idx="428">
                  <c:v>0.487788</c:v>
                </c:pt>
                <c:pt idx="429">
                  <c:v>0.48736600000000002</c:v>
                </c:pt>
                <c:pt idx="430">
                  <c:v>0.48694300000000001</c:v>
                </c:pt>
                <c:pt idx="431">
                  <c:v>0.48649500000000001</c:v>
                </c:pt>
                <c:pt idx="432">
                  <c:v>0.48604700000000001</c:v>
                </c:pt>
                <c:pt idx="433">
                  <c:v>0.485599</c:v>
                </c:pt>
                <c:pt idx="434">
                  <c:v>0.485151</c:v>
                </c:pt>
                <c:pt idx="435">
                  <c:v>0.48470299999999999</c:v>
                </c:pt>
                <c:pt idx="436">
                  <c:v>0.48421399999999998</c:v>
                </c:pt>
                <c:pt idx="437">
                  <c:v>0.48372399999999999</c:v>
                </c:pt>
                <c:pt idx="438">
                  <c:v>0.48323500000000003</c:v>
                </c:pt>
                <c:pt idx="439">
                  <c:v>0.48274499999999998</c:v>
                </c:pt>
                <c:pt idx="440">
                  <c:v>0.48225600000000002</c:v>
                </c:pt>
                <c:pt idx="441">
                  <c:v>0.481707</c:v>
                </c:pt>
                <c:pt idx="442">
                  <c:v>0.481159</c:v>
                </c:pt>
                <c:pt idx="443">
                  <c:v>0.48060999999999998</c:v>
                </c:pt>
                <c:pt idx="444">
                  <c:v>0.48006199999999999</c:v>
                </c:pt>
                <c:pt idx="445">
                  <c:v>0.47951300000000002</c:v>
                </c:pt>
                <c:pt idx="446">
                  <c:v>0.47888500000000001</c:v>
                </c:pt>
                <c:pt idx="447">
                  <c:v>0.47825699999999999</c:v>
                </c:pt>
                <c:pt idx="448">
                  <c:v>0.477628</c:v>
                </c:pt>
                <c:pt idx="449">
                  <c:v>0.47699999999999998</c:v>
                </c:pt>
                <c:pt idx="450">
                  <c:v>0.47637200000000002</c:v>
                </c:pt>
                <c:pt idx="451">
                  <c:v>0.47564099999999998</c:v>
                </c:pt>
                <c:pt idx="452">
                  <c:v>0.47491</c:v>
                </c:pt>
                <c:pt idx="453">
                  <c:v>0.47417799999999999</c:v>
                </c:pt>
                <c:pt idx="454">
                  <c:v>0.47344700000000001</c:v>
                </c:pt>
                <c:pt idx="455">
                  <c:v>0.47271600000000003</c:v>
                </c:pt>
                <c:pt idx="456">
                  <c:v>0.47185300000000002</c:v>
                </c:pt>
                <c:pt idx="457">
                  <c:v>0.47099000000000002</c:v>
                </c:pt>
                <c:pt idx="458">
                  <c:v>0.47012700000000002</c:v>
                </c:pt>
                <c:pt idx="459">
                  <c:v>0.46926400000000001</c:v>
                </c:pt>
                <c:pt idx="460">
                  <c:v>0.46840100000000001</c:v>
                </c:pt>
                <c:pt idx="461">
                  <c:v>0.46737099999999998</c:v>
                </c:pt>
                <c:pt idx="462">
                  <c:v>0.46633999999999998</c:v>
                </c:pt>
                <c:pt idx="463">
                  <c:v>0.46531</c:v>
                </c:pt>
                <c:pt idx="464">
                  <c:v>0.464279</c:v>
                </c:pt>
                <c:pt idx="465">
                  <c:v>0.46324900000000002</c:v>
                </c:pt>
                <c:pt idx="466">
                  <c:v>0.46200600000000003</c:v>
                </c:pt>
                <c:pt idx="467">
                  <c:v>0.46076400000000001</c:v>
                </c:pt>
                <c:pt idx="468">
                  <c:v>0.45952100000000001</c:v>
                </c:pt>
                <c:pt idx="469">
                  <c:v>0.45827899999999999</c:v>
                </c:pt>
                <c:pt idx="470">
                  <c:v>0.457036</c:v>
                </c:pt>
                <c:pt idx="471">
                  <c:v>0.45552300000000001</c:v>
                </c:pt>
                <c:pt idx="472">
                  <c:v>0.454009</c:v>
                </c:pt>
                <c:pt idx="473">
                  <c:v>0.45249600000000001</c:v>
                </c:pt>
                <c:pt idx="474">
                  <c:v>0.45098199999999999</c:v>
                </c:pt>
                <c:pt idx="475">
                  <c:v>0.44946900000000001</c:v>
                </c:pt>
                <c:pt idx="476">
                  <c:v>0.44761000000000001</c:v>
                </c:pt>
                <c:pt idx="477">
                  <c:v>0.44575100000000001</c:v>
                </c:pt>
                <c:pt idx="478">
                  <c:v>0.44389099999999998</c:v>
                </c:pt>
                <c:pt idx="479">
                  <c:v>0.44203199999999998</c:v>
                </c:pt>
                <c:pt idx="480">
                  <c:v>0.44017299999999998</c:v>
                </c:pt>
                <c:pt idx="481">
                  <c:v>0.43786999999999998</c:v>
                </c:pt>
                <c:pt idx="482">
                  <c:v>0.43556699999999998</c:v>
                </c:pt>
                <c:pt idx="483">
                  <c:v>0.43326399999999998</c:v>
                </c:pt>
                <c:pt idx="484">
                  <c:v>0.43096099999999998</c:v>
                </c:pt>
                <c:pt idx="485">
                  <c:v>0.42865799999999998</c:v>
                </c:pt>
                <c:pt idx="486">
                  <c:v>0.42578700000000003</c:v>
                </c:pt>
                <c:pt idx="487">
                  <c:v>0.42291600000000001</c:v>
                </c:pt>
                <c:pt idx="488">
                  <c:v>0.42004599999999997</c:v>
                </c:pt>
                <c:pt idx="489">
                  <c:v>0.41717500000000002</c:v>
                </c:pt>
                <c:pt idx="490">
                  <c:v>0.41430400000000001</c:v>
                </c:pt>
                <c:pt idx="491">
                  <c:v>0.41071800000000003</c:v>
                </c:pt>
                <c:pt idx="492">
                  <c:v>0.40713100000000002</c:v>
                </c:pt>
                <c:pt idx="493">
                  <c:v>0.40354499999999999</c:v>
                </c:pt>
                <c:pt idx="494">
                  <c:v>0.39995799999999998</c:v>
                </c:pt>
                <c:pt idx="495">
                  <c:v>0.396372</c:v>
                </c:pt>
                <c:pt idx="496">
                  <c:v>0.39191999999999999</c:v>
                </c:pt>
                <c:pt idx="497">
                  <c:v>0.38746799999999998</c:v>
                </c:pt>
                <c:pt idx="498">
                  <c:v>0.38301499999999999</c:v>
                </c:pt>
                <c:pt idx="499">
                  <c:v>0.37856299999999998</c:v>
                </c:pt>
                <c:pt idx="500">
                  <c:v>0.37411100000000003</c:v>
                </c:pt>
                <c:pt idx="501">
                  <c:v>0.36870700000000001</c:v>
                </c:pt>
                <c:pt idx="502">
                  <c:v>0.36330200000000001</c:v>
                </c:pt>
                <c:pt idx="503">
                  <c:v>0.35789799999999999</c:v>
                </c:pt>
                <c:pt idx="504">
                  <c:v>0.352493</c:v>
                </c:pt>
                <c:pt idx="505">
                  <c:v>0.34708899999999998</c:v>
                </c:pt>
                <c:pt idx="506">
                  <c:v>0.34084900000000001</c:v>
                </c:pt>
                <c:pt idx="507">
                  <c:v>0.33460800000000002</c:v>
                </c:pt>
                <c:pt idx="508">
                  <c:v>0.32836799999999999</c:v>
                </c:pt>
                <c:pt idx="509">
                  <c:v>0.322127</c:v>
                </c:pt>
                <c:pt idx="510">
                  <c:v>0.31588699999999997</c:v>
                </c:pt>
                <c:pt idx="511">
                  <c:v>0.30929899999999999</c:v>
                </c:pt>
                <c:pt idx="512">
                  <c:v>0.30270999999999998</c:v>
                </c:pt>
                <c:pt idx="513">
                  <c:v>0.29612100000000002</c:v>
                </c:pt>
                <c:pt idx="514">
                  <c:v>0.28953299999999998</c:v>
                </c:pt>
                <c:pt idx="515">
                  <c:v>0.28294399999999997</c:v>
                </c:pt>
                <c:pt idx="516">
                  <c:v>0.27685599999999999</c:v>
                </c:pt>
                <c:pt idx="517">
                  <c:v>0.27076800000000001</c:v>
                </c:pt>
                <c:pt idx="518">
                  <c:v>0.26468000000000003</c:v>
                </c:pt>
                <c:pt idx="519">
                  <c:v>0.25859199999999999</c:v>
                </c:pt>
                <c:pt idx="520">
                  <c:v>0.25250400000000001</c:v>
                </c:pt>
                <c:pt idx="521">
                  <c:v>0.24774499999999999</c:v>
                </c:pt>
                <c:pt idx="522">
                  <c:v>0.24298600000000001</c:v>
                </c:pt>
                <c:pt idx="523">
                  <c:v>0.23822599999999999</c:v>
                </c:pt>
                <c:pt idx="524">
                  <c:v>0.23346700000000001</c:v>
                </c:pt>
                <c:pt idx="525">
                  <c:v>0.22870799999999999</c:v>
                </c:pt>
                <c:pt idx="526">
                  <c:v>0.22561600000000001</c:v>
                </c:pt>
                <c:pt idx="527">
                  <c:v>0.222524</c:v>
                </c:pt>
                <c:pt idx="528">
                  <c:v>0.21943199999999999</c:v>
                </c:pt>
                <c:pt idx="529">
                  <c:v>0.21634</c:v>
                </c:pt>
                <c:pt idx="530">
                  <c:v>0.21324799999999999</c:v>
                </c:pt>
                <c:pt idx="531">
                  <c:v>0.211504</c:v>
                </c:pt>
                <c:pt idx="532">
                  <c:v>0.209759</c:v>
                </c:pt>
                <c:pt idx="533">
                  <c:v>0.20801500000000001</c:v>
                </c:pt>
                <c:pt idx="534">
                  <c:v>0.20627000000000001</c:v>
                </c:pt>
                <c:pt idx="535">
                  <c:v>0.20452600000000001</c:v>
                </c:pt>
                <c:pt idx="536">
                  <c:v>0.20368700000000001</c:v>
                </c:pt>
                <c:pt idx="537">
                  <c:v>0.202848</c:v>
                </c:pt>
                <c:pt idx="538">
                  <c:v>0.20200899999999999</c:v>
                </c:pt>
                <c:pt idx="539">
                  <c:v>0.20116999999999999</c:v>
                </c:pt>
                <c:pt idx="540">
                  <c:v>0.20033100000000001</c:v>
                </c:pt>
                <c:pt idx="541">
                  <c:v>0.200265</c:v>
                </c:pt>
                <c:pt idx="542">
                  <c:v>0.20019899999999999</c:v>
                </c:pt>
                <c:pt idx="543">
                  <c:v>0.200132</c:v>
                </c:pt>
                <c:pt idx="544">
                  <c:v>0.20006599999999999</c:v>
                </c:pt>
                <c:pt idx="545">
                  <c:v>0.2</c:v>
                </c:pt>
                <c:pt idx="546">
                  <c:v>0.2</c:v>
                </c:pt>
                <c:pt idx="547">
                  <c:v>0.2</c:v>
                </c:pt>
                <c:pt idx="548">
                  <c:v>0.2</c:v>
                </c:pt>
                <c:pt idx="549">
                  <c:v>0.2</c:v>
                </c:pt>
                <c:pt idx="550">
                  <c:v>0.2</c:v>
                </c:pt>
                <c:pt idx="551">
                  <c:v>0.2</c:v>
                </c:pt>
                <c:pt idx="552">
                  <c:v>0.2</c:v>
                </c:pt>
                <c:pt idx="553">
                  <c:v>0.2</c:v>
                </c:pt>
                <c:pt idx="554">
                  <c:v>0.2</c:v>
                </c:pt>
                <c:pt idx="555">
                  <c:v>0.2</c:v>
                </c:pt>
                <c:pt idx="556">
                  <c:v>0.2</c:v>
                </c:pt>
                <c:pt idx="557">
                  <c:v>0.2</c:v>
                </c:pt>
                <c:pt idx="558">
                  <c:v>0.2</c:v>
                </c:pt>
                <c:pt idx="559">
                  <c:v>0.2</c:v>
                </c:pt>
                <c:pt idx="560">
                  <c:v>0.2</c:v>
                </c:pt>
                <c:pt idx="561">
                  <c:v>0.2</c:v>
                </c:pt>
                <c:pt idx="562">
                  <c:v>0.2</c:v>
                </c:pt>
                <c:pt idx="563">
                  <c:v>0.2</c:v>
                </c:pt>
                <c:pt idx="564">
                  <c:v>0.2</c:v>
                </c:pt>
                <c:pt idx="565">
                  <c:v>0.2</c:v>
                </c:pt>
                <c:pt idx="566">
                  <c:v>0.2</c:v>
                </c:pt>
                <c:pt idx="567">
                  <c:v>0.2</c:v>
                </c:pt>
                <c:pt idx="568">
                  <c:v>0.2</c:v>
                </c:pt>
                <c:pt idx="569">
                  <c:v>0.2</c:v>
                </c:pt>
                <c:pt idx="570">
                  <c:v>0.2</c:v>
                </c:pt>
                <c:pt idx="571">
                  <c:v>0.2</c:v>
                </c:pt>
                <c:pt idx="572">
                  <c:v>0.2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E34-4BAF-90A9-77BB0DDE6638}"/>
            </c:ext>
          </c:extLst>
        </c:ser>
        <c:ser>
          <c:idx val="3"/>
          <c:order val="2"/>
          <c:tx>
            <c:v>Model 2</c:v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'Figure 10'!$N$8:$N$1008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10'!$O$8:$O$1008</c:f>
              <c:numCache>
                <c:formatCode>General</c:formatCode>
                <c:ptCount val="1001"/>
                <c:pt idx="0">
                  <c:v>0.78916399999999998</c:v>
                </c:pt>
                <c:pt idx="1">
                  <c:v>0.78882200000000002</c:v>
                </c:pt>
                <c:pt idx="2">
                  <c:v>0.78848099999999999</c:v>
                </c:pt>
                <c:pt idx="3">
                  <c:v>0.78813900000000003</c:v>
                </c:pt>
                <c:pt idx="4">
                  <c:v>0.787798</c:v>
                </c:pt>
                <c:pt idx="5">
                  <c:v>0.78745600000000004</c:v>
                </c:pt>
                <c:pt idx="6">
                  <c:v>0.78712300000000002</c:v>
                </c:pt>
                <c:pt idx="7">
                  <c:v>0.78678899999999996</c:v>
                </c:pt>
                <c:pt idx="8">
                  <c:v>0.78645600000000004</c:v>
                </c:pt>
                <c:pt idx="9">
                  <c:v>0.78612199999999999</c:v>
                </c:pt>
                <c:pt idx="10">
                  <c:v>0.78578899999999996</c:v>
                </c:pt>
                <c:pt idx="11">
                  <c:v>0.78546199999999999</c:v>
                </c:pt>
                <c:pt idx="12">
                  <c:v>0.78513500000000003</c:v>
                </c:pt>
                <c:pt idx="13">
                  <c:v>0.78480799999999995</c:v>
                </c:pt>
                <c:pt idx="14">
                  <c:v>0.78448099999999998</c:v>
                </c:pt>
                <c:pt idx="15">
                  <c:v>0.78415400000000002</c:v>
                </c:pt>
                <c:pt idx="16">
                  <c:v>0.78383199999999997</c:v>
                </c:pt>
                <c:pt idx="17">
                  <c:v>0.78351000000000004</c:v>
                </c:pt>
                <c:pt idx="18">
                  <c:v>0.783188</c:v>
                </c:pt>
                <c:pt idx="19">
                  <c:v>0.78286599999999995</c:v>
                </c:pt>
                <c:pt idx="20">
                  <c:v>0.78254400000000002</c:v>
                </c:pt>
                <c:pt idx="21">
                  <c:v>0.78222599999999998</c:v>
                </c:pt>
                <c:pt idx="22">
                  <c:v>0.78190899999999997</c:v>
                </c:pt>
                <c:pt idx="23">
                  <c:v>0.78159100000000004</c:v>
                </c:pt>
                <c:pt idx="24">
                  <c:v>0.78127400000000002</c:v>
                </c:pt>
                <c:pt idx="25">
                  <c:v>0.78095599999999998</c:v>
                </c:pt>
                <c:pt idx="26">
                  <c:v>0.78064199999999995</c:v>
                </c:pt>
                <c:pt idx="27">
                  <c:v>0.78032800000000002</c:v>
                </c:pt>
                <c:pt idx="28">
                  <c:v>0.78001500000000001</c:v>
                </c:pt>
                <c:pt idx="29">
                  <c:v>0.77970099999999998</c:v>
                </c:pt>
                <c:pt idx="30">
                  <c:v>0.77938700000000005</c:v>
                </c:pt>
                <c:pt idx="31">
                  <c:v>0.77907700000000002</c:v>
                </c:pt>
                <c:pt idx="32">
                  <c:v>0.77876699999999999</c:v>
                </c:pt>
                <c:pt idx="33">
                  <c:v>0.77845699999999995</c:v>
                </c:pt>
                <c:pt idx="34">
                  <c:v>0.77814700000000003</c:v>
                </c:pt>
                <c:pt idx="35">
                  <c:v>0.777837</c:v>
                </c:pt>
                <c:pt idx="36">
                  <c:v>0.77753000000000005</c:v>
                </c:pt>
                <c:pt idx="37">
                  <c:v>0.77722400000000003</c:v>
                </c:pt>
                <c:pt idx="38">
                  <c:v>0.77691699999999997</c:v>
                </c:pt>
                <c:pt idx="39">
                  <c:v>0.77661100000000005</c:v>
                </c:pt>
                <c:pt idx="40">
                  <c:v>0.77630399999999999</c:v>
                </c:pt>
                <c:pt idx="41">
                  <c:v>0.77600000000000002</c:v>
                </c:pt>
                <c:pt idx="42">
                  <c:v>0.77569699999999997</c:v>
                </c:pt>
                <c:pt idx="43">
                  <c:v>0.775393</c:v>
                </c:pt>
                <c:pt idx="44">
                  <c:v>0.77508999999999995</c:v>
                </c:pt>
                <c:pt idx="45">
                  <c:v>0.77478599999999997</c:v>
                </c:pt>
                <c:pt idx="46">
                  <c:v>0.77448499999999998</c:v>
                </c:pt>
                <c:pt idx="47">
                  <c:v>0.77418500000000001</c:v>
                </c:pt>
                <c:pt idx="48">
                  <c:v>0.77388400000000002</c:v>
                </c:pt>
                <c:pt idx="49">
                  <c:v>0.77358400000000005</c:v>
                </c:pt>
                <c:pt idx="50">
                  <c:v>0.77328300000000005</c:v>
                </c:pt>
                <c:pt idx="51">
                  <c:v>0.77298500000000003</c:v>
                </c:pt>
                <c:pt idx="52">
                  <c:v>0.77268800000000004</c:v>
                </c:pt>
                <c:pt idx="53">
                  <c:v>0.77239000000000002</c:v>
                </c:pt>
                <c:pt idx="54">
                  <c:v>0.77209300000000003</c:v>
                </c:pt>
                <c:pt idx="55">
                  <c:v>0.77179500000000001</c:v>
                </c:pt>
                <c:pt idx="56">
                  <c:v>0.77149999999999996</c:v>
                </c:pt>
                <c:pt idx="57">
                  <c:v>0.77120500000000003</c:v>
                </c:pt>
                <c:pt idx="58">
                  <c:v>0.77090999999999998</c:v>
                </c:pt>
                <c:pt idx="59">
                  <c:v>0.77061500000000005</c:v>
                </c:pt>
                <c:pt idx="60">
                  <c:v>0.77032</c:v>
                </c:pt>
                <c:pt idx="61">
                  <c:v>0.77002800000000005</c:v>
                </c:pt>
                <c:pt idx="62">
                  <c:v>0.76973499999999995</c:v>
                </c:pt>
                <c:pt idx="63">
                  <c:v>0.76944299999999999</c:v>
                </c:pt>
                <c:pt idx="64">
                  <c:v>0.76915</c:v>
                </c:pt>
                <c:pt idx="65">
                  <c:v>0.76885800000000004</c:v>
                </c:pt>
                <c:pt idx="66">
                  <c:v>0.76856800000000003</c:v>
                </c:pt>
                <c:pt idx="67">
                  <c:v>0.76827800000000002</c:v>
                </c:pt>
                <c:pt idx="68">
                  <c:v>0.76798900000000003</c:v>
                </c:pt>
                <c:pt idx="69">
                  <c:v>0.76769900000000002</c:v>
                </c:pt>
                <c:pt idx="70">
                  <c:v>0.76740900000000001</c:v>
                </c:pt>
                <c:pt idx="71">
                  <c:v>0.76712199999999997</c:v>
                </c:pt>
                <c:pt idx="72">
                  <c:v>0.76683400000000002</c:v>
                </c:pt>
                <c:pt idx="73">
                  <c:v>0.76654699999999998</c:v>
                </c:pt>
                <c:pt idx="74">
                  <c:v>0.76625900000000002</c:v>
                </c:pt>
                <c:pt idx="75">
                  <c:v>0.76597199999999999</c:v>
                </c:pt>
                <c:pt idx="76">
                  <c:v>0.76568700000000001</c:v>
                </c:pt>
                <c:pt idx="77">
                  <c:v>0.76540200000000003</c:v>
                </c:pt>
                <c:pt idx="78">
                  <c:v>0.76511600000000002</c:v>
                </c:pt>
                <c:pt idx="79">
                  <c:v>0.76483100000000004</c:v>
                </c:pt>
                <c:pt idx="80">
                  <c:v>0.76454599999999995</c:v>
                </c:pt>
                <c:pt idx="81">
                  <c:v>0.76426300000000003</c:v>
                </c:pt>
                <c:pt idx="82">
                  <c:v>0.76397999999999999</c:v>
                </c:pt>
                <c:pt idx="83">
                  <c:v>0.76369600000000004</c:v>
                </c:pt>
                <c:pt idx="84">
                  <c:v>0.76341300000000001</c:v>
                </c:pt>
                <c:pt idx="85">
                  <c:v>0.76312999999999998</c:v>
                </c:pt>
                <c:pt idx="86">
                  <c:v>0.762849</c:v>
                </c:pt>
                <c:pt idx="87">
                  <c:v>0.76256800000000002</c:v>
                </c:pt>
                <c:pt idx="88">
                  <c:v>0.76228700000000005</c:v>
                </c:pt>
                <c:pt idx="89">
                  <c:v>0.76200599999999996</c:v>
                </c:pt>
                <c:pt idx="90">
                  <c:v>0.76172499999999999</c:v>
                </c:pt>
                <c:pt idx="91">
                  <c:v>0.76144599999999996</c:v>
                </c:pt>
                <c:pt idx="92">
                  <c:v>0.76116700000000004</c:v>
                </c:pt>
                <c:pt idx="93">
                  <c:v>0.76088699999999998</c:v>
                </c:pt>
                <c:pt idx="94">
                  <c:v>0.76060799999999995</c:v>
                </c:pt>
                <c:pt idx="95">
                  <c:v>0.76032900000000003</c:v>
                </c:pt>
                <c:pt idx="96">
                  <c:v>0.76005199999999995</c:v>
                </c:pt>
                <c:pt idx="97">
                  <c:v>0.75977399999999995</c:v>
                </c:pt>
                <c:pt idx="98">
                  <c:v>0.75949699999999998</c:v>
                </c:pt>
                <c:pt idx="99">
                  <c:v>0.75921899999999998</c:v>
                </c:pt>
                <c:pt idx="100">
                  <c:v>0.75894200000000001</c:v>
                </c:pt>
                <c:pt idx="101">
                  <c:v>0.75866599999999995</c:v>
                </c:pt>
                <c:pt idx="102">
                  <c:v>0.75839000000000001</c:v>
                </c:pt>
                <c:pt idx="103">
                  <c:v>0.75811499999999998</c:v>
                </c:pt>
                <c:pt idx="104">
                  <c:v>0.75783900000000004</c:v>
                </c:pt>
                <c:pt idx="105">
                  <c:v>0.75756299999999999</c:v>
                </c:pt>
                <c:pt idx="106">
                  <c:v>0.75728899999999999</c:v>
                </c:pt>
                <c:pt idx="107">
                  <c:v>0.75701399999999996</c:v>
                </c:pt>
                <c:pt idx="108">
                  <c:v>0.75673999999999997</c:v>
                </c:pt>
                <c:pt idx="109">
                  <c:v>0.75646500000000005</c:v>
                </c:pt>
                <c:pt idx="110">
                  <c:v>0.75619099999999995</c:v>
                </c:pt>
                <c:pt idx="111">
                  <c:v>0.75591799999999998</c:v>
                </c:pt>
                <c:pt idx="112">
                  <c:v>0.75564500000000001</c:v>
                </c:pt>
                <c:pt idx="113">
                  <c:v>0.75537100000000001</c:v>
                </c:pt>
                <c:pt idx="114">
                  <c:v>0.75509800000000005</c:v>
                </c:pt>
                <c:pt idx="115">
                  <c:v>0.75482499999999997</c:v>
                </c:pt>
                <c:pt idx="116">
                  <c:v>0.75455300000000003</c:v>
                </c:pt>
                <c:pt idx="117">
                  <c:v>0.75428099999999998</c:v>
                </c:pt>
                <c:pt idx="118">
                  <c:v>0.75400800000000001</c:v>
                </c:pt>
                <c:pt idx="119">
                  <c:v>0.75373599999999996</c:v>
                </c:pt>
                <c:pt idx="120">
                  <c:v>0.75346400000000002</c:v>
                </c:pt>
                <c:pt idx="121">
                  <c:v>0.753193</c:v>
                </c:pt>
                <c:pt idx="122">
                  <c:v>0.75292199999999998</c:v>
                </c:pt>
                <c:pt idx="123">
                  <c:v>0.75265000000000004</c:v>
                </c:pt>
                <c:pt idx="124">
                  <c:v>0.75237900000000002</c:v>
                </c:pt>
                <c:pt idx="125">
                  <c:v>0.752108</c:v>
                </c:pt>
                <c:pt idx="126">
                  <c:v>0.75183699999999998</c:v>
                </c:pt>
                <c:pt idx="127">
                  <c:v>0.75156599999999996</c:v>
                </c:pt>
                <c:pt idx="128">
                  <c:v>0.75129500000000005</c:v>
                </c:pt>
                <c:pt idx="129">
                  <c:v>0.75102400000000002</c:v>
                </c:pt>
                <c:pt idx="130">
                  <c:v>0.750753</c:v>
                </c:pt>
                <c:pt idx="131">
                  <c:v>0.75048199999999998</c:v>
                </c:pt>
                <c:pt idx="132">
                  <c:v>0.75021199999999999</c:v>
                </c:pt>
                <c:pt idx="133">
                  <c:v>0.74994099999999997</c:v>
                </c:pt>
                <c:pt idx="134">
                  <c:v>0.74967099999999998</c:v>
                </c:pt>
                <c:pt idx="135">
                  <c:v>0.74939999999999996</c:v>
                </c:pt>
                <c:pt idx="136">
                  <c:v>0.74912900000000004</c:v>
                </c:pt>
                <c:pt idx="137">
                  <c:v>0.74885800000000002</c:v>
                </c:pt>
                <c:pt idx="138">
                  <c:v>0.74858800000000003</c:v>
                </c:pt>
                <c:pt idx="139">
                  <c:v>0.74831700000000001</c:v>
                </c:pt>
                <c:pt idx="140">
                  <c:v>0.74804599999999999</c:v>
                </c:pt>
                <c:pt idx="141">
                  <c:v>0.74777400000000005</c:v>
                </c:pt>
                <c:pt idx="142">
                  <c:v>0.74750300000000003</c:v>
                </c:pt>
                <c:pt idx="143">
                  <c:v>0.74723099999999998</c:v>
                </c:pt>
                <c:pt idx="144">
                  <c:v>0.74695999999999996</c:v>
                </c:pt>
                <c:pt idx="145">
                  <c:v>0.74668800000000002</c:v>
                </c:pt>
                <c:pt idx="146">
                  <c:v>0.74641500000000005</c:v>
                </c:pt>
                <c:pt idx="147">
                  <c:v>0.746143</c:v>
                </c:pt>
                <c:pt idx="148">
                  <c:v>0.74587000000000003</c:v>
                </c:pt>
                <c:pt idx="149">
                  <c:v>0.74559799999999998</c:v>
                </c:pt>
                <c:pt idx="150">
                  <c:v>0.74532500000000002</c:v>
                </c:pt>
                <c:pt idx="151">
                  <c:v>0.74505100000000002</c:v>
                </c:pt>
                <c:pt idx="152">
                  <c:v>0.74477599999999999</c:v>
                </c:pt>
                <c:pt idx="153">
                  <c:v>0.744502</c:v>
                </c:pt>
                <c:pt idx="154">
                  <c:v>0.74422699999999997</c:v>
                </c:pt>
                <c:pt idx="155">
                  <c:v>0.74395299999999998</c:v>
                </c:pt>
                <c:pt idx="156">
                  <c:v>0.743676</c:v>
                </c:pt>
                <c:pt idx="157">
                  <c:v>0.74339900000000003</c:v>
                </c:pt>
                <c:pt idx="158">
                  <c:v>0.74312100000000003</c:v>
                </c:pt>
                <c:pt idx="159">
                  <c:v>0.74284399999999995</c:v>
                </c:pt>
                <c:pt idx="160">
                  <c:v>0.74256699999999998</c:v>
                </c:pt>
                <c:pt idx="161">
                  <c:v>0.742286</c:v>
                </c:pt>
                <c:pt idx="162">
                  <c:v>0.74200500000000003</c:v>
                </c:pt>
                <c:pt idx="163">
                  <c:v>0.74172400000000005</c:v>
                </c:pt>
                <c:pt idx="164">
                  <c:v>0.74144299999999996</c:v>
                </c:pt>
                <c:pt idx="165">
                  <c:v>0.74116199999999999</c:v>
                </c:pt>
                <c:pt idx="166">
                  <c:v>0.74087599999999998</c:v>
                </c:pt>
                <c:pt idx="167">
                  <c:v>0.74058999999999997</c:v>
                </c:pt>
                <c:pt idx="168">
                  <c:v>0.74030499999999999</c:v>
                </c:pt>
                <c:pt idx="169">
                  <c:v>0.74001899999999998</c:v>
                </c:pt>
                <c:pt idx="170">
                  <c:v>0.73973299999999997</c:v>
                </c:pt>
                <c:pt idx="171">
                  <c:v>0.73944100000000001</c:v>
                </c:pt>
                <c:pt idx="172">
                  <c:v>0.73914800000000003</c:v>
                </c:pt>
                <c:pt idx="173">
                  <c:v>0.73885599999999996</c:v>
                </c:pt>
                <c:pt idx="174">
                  <c:v>0.73856299999999997</c:v>
                </c:pt>
                <c:pt idx="175">
                  <c:v>0.73827100000000001</c:v>
                </c:pt>
                <c:pt idx="176">
                  <c:v>0.73797100000000004</c:v>
                </c:pt>
                <c:pt idx="177">
                  <c:v>0.73767000000000005</c:v>
                </c:pt>
                <c:pt idx="178">
                  <c:v>0.73736999999999997</c:v>
                </c:pt>
                <c:pt idx="179">
                  <c:v>0.73706899999999997</c:v>
                </c:pt>
                <c:pt idx="180">
                  <c:v>0.73676900000000001</c:v>
                </c:pt>
                <c:pt idx="181">
                  <c:v>0.73645799999999995</c:v>
                </c:pt>
                <c:pt idx="182">
                  <c:v>0.736147</c:v>
                </c:pt>
                <c:pt idx="183">
                  <c:v>0.73583600000000005</c:v>
                </c:pt>
                <c:pt idx="184">
                  <c:v>0.73552499999999998</c:v>
                </c:pt>
                <c:pt idx="185">
                  <c:v>0.73521400000000003</c:v>
                </c:pt>
                <c:pt idx="186">
                  <c:v>0.73489000000000004</c:v>
                </c:pt>
                <c:pt idx="187">
                  <c:v>0.73456600000000005</c:v>
                </c:pt>
                <c:pt idx="188">
                  <c:v>0.73424199999999995</c:v>
                </c:pt>
                <c:pt idx="189">
                  <c:v>0.73391799999999996</c:v>
                </c:pt>
                <c:pt idx="190">
                  <c:v>0.73359399999999997</c:v>
                </c:pt>
                <c:pt idx="191">
                  <c:v>0.73325399999999996</c:v>
                </c:pt>
                <c:pt idx="192">
                  <c:v>0.73291399999999995</c:v>
                </c:pt>
                <c:pt idx="193">
                  <c:v>0.73257499999999998</c:v>
                </c:pt>
                <c:pt idx="194">
                  <c:v>0.73223499999999997</c:v>
                </c:pt>
                <c:pt idx="195">
                  <c:v>0.73189499999999996</c:v>
                </c:pt>
                <c:pt idx="196">
                  <c:v>0.73153599999999996</c:v>
                </c:pt>
                <c:pt idx="197">
                  <c:v>0.73117699999999997</c:v>
                </c:pt>
                <c:pt idx="198">
                  <c:v>0.73081799999999997</c:v>
                </c:pt>
                <c:pt idx="199">
                  <c:v>0.73045899999999997</c:v>
                </c:pt>
                <c:pt idx="200">
                  <c:v>0.73009999999999997</c:v>
                </c:pt>
                <c:pt idx="201">
                  <c:v>0.72971799999999998</c:v>
                </c:pt>
                <c:pt idx="202">
                  <c:v>0.72933599999999998</c:v>
                </c:pt>
                <c:pt idx="203">
                  <c:v>0.72895299999999996</c:v>
                </c:pt>
                <c:pt idx="204">
                  <c:v>0.72857099999999997</c:v>
                </c:pt>
                <c:pt idx="205">
                  <c:v>0.72818899999999998</c:v>
                </c:pt>
                <c:pt idx="206">
                  <c:v>0.72777899999999995</c:v>
                </c:pt>
                <c:pt idx="207">
                  <c:v>0.72736999999999996</c:v>
                </c:pt>
                <c:pt idx="208">
                  <c:v>0.72696000000000005</c:v>
                </c:pt>
                <c:pt idx="209">
                  <c:v>0.72655099999999995</c:v>
                </c:pt>
                <c:pt idx="210">
                  <c:v>0.72614100000000004</c:v>
                </c:pt>
                <c:pt idx="211">
                  <c:v>0.72569899999999998</c:v>
                </c:pt>
                <c:pt idx="212">
                  <c:v>0.72525799999999996</c:v>
                </c:pt>
                <c:pt idx="213">
                  <c:v>0.72481600000000002</c:v>
                </c:pt>
                <c:pt idx="214">
                  <c:v>0.72437499999999999</c:v>
                </c:pt>
                <c:pt idx="215">
                  <c:v>0.72393300000000005</c:v>
                </c:pt>
                <c:pt idx="216">
                  <c:v>0.72345400000000004</c:v>
                </c:pt>
                <c:pt idx="217">
                  <c:v>0.72297599999999995</c:v>
                </c:pt>
                <c:pt idx="218">
                  <c:v>0.72249699999999994</c:v>
                </c:pt>
                <c:pt idx="219">
                  <c:v>0.72201899999999997</c:v>
                </c:pt>
                <c:pt idx="220">
                  <c:v>0.72153999999999996</c:v>
                </c:pt>
                <c:pt idx="221">
                  <c:v>0.72101899999999997</c:v>
                </c:pt>
                <c:pt idx="222">
                  <c:v>0.72049799999999997</c:v>
                </c:pt>
                <c:pt idx="223">
                  <c:v>0.71997599999999995</c:v>
                </c:pt>
                <c:pt idx="224">
                  <c:v>0.71945499999999996</c:v>
                </c:pt>
                <c:pt idx="225">
                  <c:v>0.71893399999999996</c:v>
                </c:pt>
                <c:pt idx="226">
                  <c:v>0.71836500000000003</c:v>
                </c:pt>
                <c:pt idx="227">
                  <c:v>0.71779599999999999</c:v>
                </c:pt>
                <c:pt idx="228">
                  <c:v>0.71722699999999995</c:v>
                </c:pt>
                <c:pt idx="229">
                  <c:v>0.71665800000000002</c:v>
                </c:pt>
                <c:pt idx="230">
                  <c:v>0.71608899999999998</c:v>
                </c:pt>
                <c:pt idx="231">
                  <c:v>0.71546600000000005</c:v>
                </c:pt>
                <c:pt idx="232">
                  <c:v>0.71484300000000001</c:v>
                </c:pt>
                <c:pt idx="233">
                  <c:v>0.71421999999999997</c:v>
                </c:pt>
                <c:pt idx="234">
                  <c:v>0.71359700000000004</c:v>
                </c:pt>
                <c:pt idx="235">
                  <c:v>0.712974</c:v>
                </c:pt>
                <c:pt idx="236">
                  <c:v>0.71229100000000001</c:v>
                </c:pt>
                <c:pt idx="237">
                  <c:v>0.71160800000000002</c:v>
                </c:pt>
                <c:pt idx="238">
                  <c:v>0.71092599999999995</c:v>
                </c:pt>
                <c:pt idx="239">
                  <c:v>0.71024299999999996</c:v>
                </c:pt>
                <c:pt idx="240">
                  <c:v>0.70955999999999997</c:v>
                </c:pt>
                <c:pt idx="241">
                  <c:v>0.70881099999999997</c:v>
                </c:pt>
                <c:pt idx="242">
                  <c:v>0.708063</c:v>
                </c:pt>
                <c:pt idx="243">
                  <c:v>0.707314</c:v>
                </c:pt>
                <c:pt idx="244">
                  <c:v>0.70656600000000003</c:v>
                </c:pt>
                <c:pt idx="245">
                  <c:v>0.70581700000000003</c:v>
                </c:pt>
                <c:pt idx="246">
                  <c:v>0.70499699999999998</c:v>
                </c:pt>
                <c:pt idx="247">
                  <c:v>0.70417700000000005</c:v>
                </c:pt>
                <c:pt idx="248">
                  <c:v>0.70335800000000004</c:v>
                </c:pt>
                <c:pt idx="249">
                  <c:v>0.702538</c:v>
                </c:pt>
                <c:pt idx="250">
                  <c:v>0.70171799999999995</c:v>
                </c:pt>
                <c:pt idx="251">
                  <c:v>0.70082100000000003</c:v>
                </c:pt>
                <c:pt idx="252">
                  <c:v>0.69992500000000002</c:v>
                </c:pt>
                <c:pt idx="253">
                  <c:v>0.69902799999999998</c:v>
                </c:pt>
                <c:pt idx="254">
                  <c:v>0.69813199999999997</c:v>
                </c:pt>
                <c:pt idx="255">
                  <c:v>0.69723500000000005</c:v>
                </c:pt>
                <c:pt idx="256">
                  <c:v>0.69625700000000001</c:v>
                </c:pt>
                <c:pt idx="257">
                  <c:v>0.69527799999999995</c:v>
                </c:pt>
                <c:pt idx="258">
                  <c:v>0.69430000000000003</c:v>
                </c:pt>
                <c:pt idx="259">
                  <c:v>0.69332099999999997</c:v>
                </c:pt>
                <c:pt idx="260">
                  <c:v>0.69234300000000004</c:v>
                </c:pt>
                <c:pt idx="261">
                  <c:v>0.69127899999999998</c:v>
                </c:pt>
                <c:pt idx="262">
                  <c:v>0.69021500000000002</c:v>
                </c:pt>
                <c:pt idx="263">
                  <c:v>0.68915000000000004</c:v>
                </c:pt>
                <c:pt idx="264">
                  <c:v>0.68808599999999998</c:v>
                </c:pt>
                <c:pt idx="265">
                  <c:v>0.68702200000000002</c:v>
                </c:pt>
                <c:pt idx="266">
                  <c:v>0.68586899999999995</c:v>
                </c:pt>
                <c:pt idx="267">
                  <c:v>0.68471499999999996</c:v>
                </c:pt>
                <c:pt idx="268">
                  <c:v>0.683562</c:v>
                </c:pt>
                <c:pt idx="269">
                  <c:v>0.68240800000000001</c:v>
                </c:pt>
                <c:pt idx="270">
                  <c:v>0.68125500000000005</c:v>
                </c:pt>
                <c:pt idx="271">
                  <c:v>0.68001</c:v>
                </c:pt>
                <c:pt idx="272">
                  <c:v>0.67876499999999995</c:v>
                </c:pt>
                <c:pt idx="273">
                  <c:v>0.67752100000000004</c:v>
                </c:pt>
                <c:pt idx="274">
                  <c:v>0.67627599999999999</c:v>
                </c:pt>
                <c:pt idx="275">
                  <c:v>0.67503100000000005</c:v>
                </c:pt>
                <c:pt idx="276">
                  <c:v>0.67369400000000002</c:v>
                </c:pt>
                <c:pt idx="277">
                  <c:v>0.67235800000000001</c:v>
                </c:pt>
                <c:pt idx="278">
                  <c:v>0.67102099999999998</c:v>
                </c:pt>
                <c:pt idx="279">
                  <c:v>0.66968499999999997</c:v>
                </c:pt>
                <c:pt idx="280">
                  <c:v>0.66834800000000005</c:v>
                </c:pt>
                <c:pt idx="281">
                  <c:v>0.66692099999999999</c:v>
                </c:pt>
                <c:pt idx="282">
                  <c:v>0.66549400000000003</c:v>
                </c:pt>
                <c:pt idx="283">
                  <c:v>0.66406600000000005</c:v>
                </c:pt>
                <c:pt idx="284">
                  <c:v>0.66263899999999998</c:v>
                </c:pt>
                <c:pt idx="285">
                  <c:v>0.66121200000000002</c:v>
                </c:pt>
                <c:pt idx="286">
                  <c:v>0.65969699999999998</c:v>
                </c:pt>
                <c:pt idx="287">
                  <c:v>0.65818200000000004</c:v>
                </c:pt>
                <c:pt idx="288">
                  <c:v>0.65666599999999997</c:v>
                </c:pt>
                <c:pt idx="289">
                  <c:v>0.65515100000000004</c:v>
                </c:pt>
                <c:pt idx="290">
                  <c:v>0.65363599999999999</c:v>
                </c:pt>
                <c:pt idx="291">
                  <c:v>0.65203900000000004</c:v>
                </c:pt>
                <c:pt idx="292">
                  <c:v>0.65044100000000005</c:v>
                </c:pt>
                <c:pt idx="293">
                  <c:v>0.64884399999999998</c:v>
                </c:pt>
                <c:pt idx="294">
                  <c:v>0.64724599999999999</c:v>
                </c:pt>
                <c:pt idx="295">
                  <c:v>0.64564900000000003</c:v>
                </c:pt>
                <c:pt idx="296">
                  <c:v>0.64397700000000002</c:v>
                </c:pt>
                <c:pt idx="297">
                  <c:v>0.64230500000000001</c:v>
                </c:pt>
                <c:pt idx="298">
                  <c:v>0.64063300000000001</c:v>
                </c:pt>
                <c:pt idx="299">
                  <c:v>0.638961</c:v>
                </c:pt>
                <c:pt idx="300">
                  <c:v>0.63728899999999999</c:v>
                </c:pt>
                <c:pt idx="301">
                  <c:v>0.63555200000000001</c:v>
                </c:pt>
                <c:pt idx="302">
                  <c:v>0.63381600000000005</c:v>
                </c:pt>
                <c:pt idx="303">
                  <c:v>0.63207899999999995</c:v>
                </c:pt>
                <c:pt idx="304">
                  <c:v>0.63034299999999999</c:v>
                </c:pt>
                <c:pt idx="305">
                  <c:v>0.628606</c:v>
                </c:pt>
                <c:pt idx="306">
                  <c:v>0.62681799999999999</c:v>
                </c:pt>
                <c:pt idx="307">
                  <c:v>0.62502899999999995</c:v>
                </c:pt>
                <c:pt idx="308">
                  <c:v>0.62324100000000004</c:v>
                </c:pt>
                <c:pt idx="309">
                  <c:v>0.621452</c:v>
                </c:pt>
                <c:pt idx="310">
                  <c:v>0.61966399999999999</c:v>
                </c:pt>
                <c:pt idx="311">
                  <c:v>0.61783900000000003</c:v>
                </c:pt>
                <c:pt idx="312">
                  <c:v>0.61601399999999995</c:v>
                </c:pt>
                <c:pt idx="313">
                  <c:v>0.61418899999999998</c:v>
                </c:pt>
                <c:pt idx="314">
                  <c:v>0.61236400000000002</c:v>
                </c:pt>
                <c:pt idx="315">
                  <c:v>0.61053900000000005</c:v>
                </c:pt>
                <c:pt idx="316">
                  <c:v>0.60869399999999996</c:v>
                </c:pt>
                <c:pt idx="317">
                  <c:v>0.60684899999999997</c:v>
                </c:pt>
                <c:pt idx="318">
                  <c:v>0.60500399999999999</c:v>
                </c:pt>
                <c:pt idx="319">
                  <c:v>0.603159</c:v>
                </c:pt>
                <c:pt idx="320">
                  <c:v>0.60131400000000002</c:v>
                </c:pt>
                <c:pt idx="321">
                  <c:v>0.599468</c:v>
                </c:pt>
                <c:pt idx="322">
                  <c:v>0.59762199999999999</c:v>
                </c:pt>
                <c:pt idx="323">
                  <c:v>0.59577599999999997</c:v>
                </c:pt>
                <c:pt idx="324">
                  <c:v>0.59392999999999996</c:v>
                </c:pt>
                <c:pt idx="325">
                  <c:v>0.59208400000000005</c:v>
                </c:pt>
                <c:pt idx="326">
                  <c:v>0.590256</c:v>
                </c:pt>
                <c:pt idx="327">
                  <c:v>0.58842799999999995</c:v>
                </c:pt>
                <c:pt idx="328">
                  <c:v>0.58660100000000004</c:v>
                </c:pt>
                <c:pt idx="329">
                  <c:v>0.58477299999999999</c:v>
                </c:pt>
                <c:pt idx="330">
                  <c:v>0.58294500000000005</c:v>
                </c:pt>
                <c:pt idx="331">
                  <c:v>0.58115499999999998</c:v>
                </c:pt>
                <c:pt idx="332">
                  <c:v>0.57936500000000002</c:v>
                </c:pt>
                <c:pt idx="333">
                  <c:v>0.57757599999999998</c:v>
                </c:pt>
                <c:pt idx="334">
                  <c:v>0.57578600000000002</c:v>
                </c:pt>
                <c:pt idx="335">
                  <c:v>0.57399599999999995</c:v>
                </c:pt>
                <c:pt idx="336">
                  <c:v>0.57226299999999997</c:v>
                </c:pt>
                <c:pt idx="337">
                  <c:v>0.57053100000000001</c:v>
                </c:pt>
                <c:pt idx="338">
                  <c:v>0.56879800000000003</c:v>
                </c:pt>
                <c:pt idx="339">
                  <c:v>0.56706599999999996</c:v>
                </c:pt>
                <c:pt idx="340">
                  <c:v>0.56533299999999997</c:v>
                </c:pt>
                <c:pt idx="341">
                  <c:v>0.56367500000000004</c:v>
                </c:pt>
                <c:pt idx="342">
                  <c:v>0.56201699999999999</c:v>
                </c:pt>
                <c:pt idx="343">
                  <c:v>0.56035999999999997</c:v>
                </c:pt>
                <c:pt idx="344">
                  <c:v>0.55870200000000003</c:v>
                </c:pt>
                <c:pt idx="345">
                  <c:v>0.55704399999999998</c:v>
                </c:pt>
                <c:pt idx="346">
                  <c:v>0.55547599999999997</c:v>
                </c:pt>
                <c:pt idx="347">
                  <c:v>0.55390799999999996</c:v>
                </c:pt>
                <c:pt idx="348">
                  <c:v>0.55234000000000005</c:v>
                </c:pt>
                <c:pt idx="349">
                  <c:v>0.55077200000000004</c:v>
                </c:pt>
                <c:pt idx="350">
                  <c:v>0.54920400000000003</c:v>
                </c:pt>
                <c:pt idx="351">
                  <c:v>0.54773899999999998</c:v>
                </c:pt>
                <c:pt idx="352">
                  <c:v>0.54627400000000004</c:v>
                </c:pt>
                <c:pt idx="353">
                  <c:v>0.54480799999999996</c:v>
                </c:pt>
                <c:pt idx="354">
                  <c:v>0.54334300000000002</c:v>
                </c:pt>
                <c:pt idx="355">
                  <c:v>0.54187799999999997</c:v>
                </c:pt>
                <c:pt idx="356">
                  <c:v>0.540524</c:v>
                </c:pt>
                <c:pt idx="357">
                  <c:v>0.53917000000000004</c:v>
                </c:pt>
                <c:pt idx="358">
                  <c:v>0.53781599999999996</c:v>
                </c:pt>
                <c:pt idx="359">
                  <c:v>0.53646199999999999</c:v>
                </c:pt>
                <c:pt idx="360">
                  <c:v>0.53510800000000003</c:v>
                </c:pt>
                <c:pt idx="361">
                  <c:v>0.53387099999999998</c:v>
                </c:pt>
                <c:pt idx="362">
                  <c:v>0.53263400000000005</c:v>
                </c:pt>
                <c:pt idx="363">
                  <c:v>0.53139700000000001</c:v>
                </c:pt>
                <c:pt idx="364">
                  <c:v>0.53015999999999996</c:v>
                </c:pt>
                <c:pt idx="365">
                  <c:v>0.52892300000000003</c:v>
                </c:pt>
                <c:pt idx="366">
                  <c:v>0.52780400000000005</c:v>
                </c:pt>
                <c:pt idx="367">
                  <c:v>0.52668499999999996</c:v>
                </c:pt>
                <c:pt idx="368">
                  <c:v>0.52556700000000001</c:v>
                </c:pt>
                <c:pt idx="369">
                  <c:v>0.52444800000000003</c:v>
                </c:pt>
                <c:pt idx="370">
                  <c:v>0.52332900000000004</c:v>
                </c:pt>
                <c:pt idx="371">
                  <c:v>0.52232699999999999</c:v>
                </c:pt>
                <c:pt idx="372">
                  <c:v>0.52132400000000001</c:v>
                </c:pt>
                <c:pt idx="373">
                  <c:v>0.52032199999999995</c:v>
                </c:pt>
                <c:pt idx="374">
                  <c:v>0.51931899999999998</c:v>
                </c:pt>
                <c:pt idx="375">
                  <c:v>0.51831700000000003</c:v>
                </c:pt>
                <c:pt idx="376">
                  <c:v>0.51742600000000005</c:v>
                </c:pt>
                <c:pt idx="377">
                  <c:v>0.51653499999999997</c:v>
                </c:pt>
                <c:pt idx="378">
                  <c:v>0.51564299999999996</c:v>
                </c:pt>
                <c:pt idx="379">
                  <c:v>0.51475199999999999</c:v>
                </c:pt>
                <c:pt idx="380">
                  <c:v>0.51386100000000001</c:v>
                </c:pt>
                <c:pt idx="381">
                  <c:v>0.513073</c:v>
                </c:pt>
                <c:pt idx="382">
                  <c:v>0.51228600000000002</c:v>
                </c:pt>
                <c:pt idx="383">
                  <c:v>0.51149800000000001</c:v>
                </c:pt>
                <c:pt idx="384">
                  <c:v>0.51071100000000003</c:v>
                </c:pt>
                <c:pt idx="385">
                  <c:v>0.50992300000000002</c:v>
                </c:pt>
                <c:pt idx="386">
                  <c:v>0.50922900000000004</c:v>
                </c:pt>
                <c:pt idx="387">
                  <c:v>0.50853499999999996</c:v>
                </c:pt>
                <c:pt idx="388">
                  <c:v>0.50784099999999999</c:v>
                </c:pt>
                <c:pt idx="389">
                  <c:v>0.50714700000000001</c:v>
                </c:pt>
                <c:pt idx="390">
                  <c:v>0.50645300000000004</c:v>
                </c:pt>
                <c:pt idx="391">
                  <c:v>0.50584099999999999</c:v>
                </c:pt>
                <c:pt idx="392">
                  <c:v>0.50522900000000004</c:v>
                </c:pt>
                <c:pt idx="393">
                  <c:v>0.50461599999999995</c:v>
                </c:pt>
                <c:pt idx="394">
                  <c:v>0.50400400000000001</c:v>
                </c:pt>
                <c:pt idx="395">
                  <c:v>0.50339199999999995</c:v>
                </c:pt>
                <c:pt idx="396">
                  <c:v>0.50285000000000002</c:v>
                </c:pt>
                <c:pt idx="397">
                  <c:v>0.50230699999999995</c:v>
                </c:pt>
                <c:pt idx="398">
                  <c:v>0.50176500000000002</c:v>
                </c:pt>
                <c:pt idx="399">
                  <c:v>0.50122199999999995</c:v>
                </c:pt>
                <c:pt idx="400">
                  <c:v>0.50068000000000001</c:v>
                </c:pt>
                <c:pt idx="401">
                  <c:v>0.50019400000000003</c:v>
                </c:pt>
                <c:pt idx="402">
                  <c:v>0.49970799999999999</c:v>
                </c:pt>
                <c:pt idx="403">
                  <c:v>0.499222</c:v>
                </c:pt>
                <c:pt idx="404">
                  <c:v>0.49873600000000001</c:v>
                </c:pt>
                <c:pt idx="405">
                  <c:v>0.49825000000000003</c:v>
                </c:pt>
                <c:pt idx="406">
                  <c:v>0.497807</c:v>
                </c:pt>
                <c:pt idx="407">
                  <c:v>0.49736399999999997</c:v>
                </c:pt>
                <c:pt idx="408">
                  <c:v>0.49691999999999997</c:v>
                </c:pt>
                <c:pt idx="409">
                  <c:v>0.496477</c:v>
                </c:pt>
                <c:pt idx="410">
                  <c:v>0.49603399999999997</c:v>
                </c:pt>
                <c:pt idx="411">
                  <c:v>0.49562099999999998</c:v>
                </c:pt>
                <c:pt idx="412">
                  <c:v>0.49520700000000001</c:v>
                </c:pt>
                <c:pt idx="413">
                  <c:v>0.49479400000000001</c:v>
                </c:pt>
                <c:pt idx="414">
                  <c:v>0.49437999999999999</c:v>
                </c:pt>
                <c:pt idx="415">
                  <c:v>0.49396699999999999</c:v>
                </c:pt>
                <c:pt idx="416">
                  <c:v>0.49356899999999998</c:v>
                </c:pt>
                <c:pt idx="417">
                  <c:v>0.493172</c:v>
                </c:pt>
                <c:pt idx="418">
                  <c:v>0.49277399999999999</c:v>
                </c:pt>
                <c:pt idx="419">
                  <c:v>0.49237700000000001</c:v>
                </c:pt>
                <c:pt idx="420">
                  <c:v>0.491979</c:v>
                </c:pt>
                <c:pt idx="421">
                  <c:v>0.49158400000000002</c:v>
                </c:pt>
                <c:pt idx="422">
                  <c:v>0.49118899999999999</c:v>
                </c:pt>
                <c:pt idx="423">
                  <c:v>0.49079299999999998</c:v>
                </c:pt>
                <c:pt idx="424">
                  <c:v>0.490398</c:v>
                </c:pt>
                <c:pt idx="425">
                  <c:v>0.49000300000000002</c:v>
                </c:pt>
                <c:pt idx="426">
                  <c:v>0.489597</c:v>
                </c:pt>
                <c:pt idx="427">
                  <c:v>0.48919000000000001</c:v>
                </c:pt>
                <c:pt idx="428">
                  <c:v>0.488784</c:v>
                </c:pt>
                <c:pt idx="429">
                  <c:v>0.48837700000000001</c:v>
                </c:pt>
                <c:pt idx="430">
                  <c:v>0.48797099999999999</c:v>
                </c:pt>
                <c:pt idx="431">
                  <c:v>0.487539</c:v>
                </c:pt>
                <c:pt idx="432">
                  <c:v>0.48710700000000001</c:v>
                </c:pt>
                <c:pt idx="433">
                  <c:v>0.486676</c:v>
                </c:pt>
                <c:pt idx="434">
                  <c:v>0.48624400000000001</c:v>
                </c:pt>
                <c:pt idx="435">
                  <c:v>0.48581200000000002</c:v>
                </c:pt>
                <c:pt idx="436">
                  <c:v>0.48533999999999999</c:v>
                </c:pt>
                <c:pt idx="437">
                  <c:v>0.48486699999999999</c:v>
                </c:pt>
                <c:pt idx="438">
                  <c:v>0.48439500000000002</c:v>
                </c:pt>
                <c:pt idx="439">
                  <c:v>0.48392200000000002</c:v>
                </c:pt>
                <c:pt idx="440">
                  <c:v>0.48344999999999999</c:v>
                </c:pt>
                <c:pt idx="441">
                  <c:v>0.48292000000000002</c:v>
                </c:pt>
                <c:pt idx="442">
                  <c:v>0.48238999999999999</c:v>
                </c:pt>
                <c:pt idx="443">
                  <c:v>0.48186099999999998</c:v>
                </c:pt>
                <c:pt idx="444">
                  <c:v>0.48133100000000001</c:v>
                </c:pt>
                <c:pt idx="445">
                  <c:v>0.48080099999999998</c:v>
                </c:pt>
                <c:pt idx="446">
                  <c:v>0.48019499999999998</c:v>
                </c:pt>
                <c:pt idx="447">
                  <c:v>0.47959000000000002</c:v>
                </c:pt>
                <c:pt idx="448">
                  <c:v>0.47898400000000002</c:v>
                </c:pt>
                <c:pt idx="449">
                  <c:v>0.478379</c:v>
                </c:pt>
                <c:pt idx="450">
                  <c:v>0.477773</c:v>
                </c:pt>
                <c:pt idx="451">
                  <c:v>0.47706900000000002</c:v>
                </c:pt>
                <c:pt idx="452">
                  <c:v>0.47636499999999998</c:v>
                </c:pt>
                <c:pt idx="453">
                  <c:v>0.475661</c:v>
                </c:pt>
                <c:pt idx="454">
                  <c:v>0.47495700000000002</c:v>
                </c:pt>
                <c:pt idx="455">
                  <c:v>0.47425299999999998</c:v>
                </c:pt>
                <c:pt idx="456">
                  <c:v>0.47342400000000001</c:v>
                </c:pt>
                <c:pt idx="457">
                  <c:v>0.47259499999999999</c:v>
                </c:pt>
                <c:pt idx="458">
                  <c:v>0.47176699999999999</c:v>
                </c:pt>
                <c:pt idx="459">
                  <c:v>0.47093800000000002</c:v>
                </c:pt>
                <c:pt idx="460">
                  <c:v>0.470109</c:v>
                </c:pt>
                <c:pt idx="461">
                  <c:v>0.46912199999999998</c:v>
                </c:pt>
                <c:pt idx="462">
                  <c:v>0.46813500000000002</c:v>
                </c:pt>
                <c:pt idx="463">
                  <c:v>0.46714699999999998</c:v>
                </c:pt>
                <c:pt idx="464">
                  <c:v>0.46616000000000002</c:v>
                </c:pt>
                <c:pt idx="465">
                  <c:v>0.465173</c:v>
                </c:pt>
                <c:pt idx="466">
                  <c:v>0.46398600000000001</c:v>
                </c:pt>
                <c:pt idx="467">
                  <c:v>0.46279900000000002</c:v>
                </c:pt>
                <c:pt idx="468">
                  <c:v>0.46161200000000002</c:v>
                </c:pt>
                <c:pt idx="469">
                  <c:v>0.46042499999999997</c:v>
                </c:pt>
                <c:pt idx="470">
                  <c:v>0.45923799999999998</c:v>
                </c:pt>
                <c:pt idx="471">
                  <c:v>0.45779700000000001</c:v>
                </c:pt>
                <c:pt idx="472">
                  <c:v>0.45635599999999998</c:v>
                </c:pt>
                <c:pt idx="473">
                  <c:v>0.45491399999999999</c:v>
                </c:pt>
                <c:pt idx="474">
                  <c:v>0.45347300000000001</c:v>
                </c:pt>
                <c:pt idx="475">
                  <c:v>0.45203199999999999</c:v>
                </c:pt>
                <c:pt idx="476">
                  <c:v>0.450266</c:v>
                </c:pt>
                <c:pt idx="477">
                  <c:v>0.44850099999999998</c:v>
                </c:pt>
                <c:pt idx="478">
                  <c:v>0.44673499999999999</c:v>
                </c:pt>
                <c:pt idx="479">
                  <c:v>0.44496999999999998</c:v>
                </c:pt>
                <c:pt idx="480">
                  <c:v>0.44320399999999999</c:v>
                </c:pt>
                <c:pt idx="481">
                  <c:v>0.441023</c:v>
                </c:pt>
                <c:pt idx="482">
                  <c:v>0.43884200000000001</c:v>
                </c:pt>
                <c:pt idx="483">
                  <c:v>0.43666100000000002</c:v>
                </c:pt>
                <c:pt idx="484">
                  <c:v>0.43447999999999998</c:v>
                </c:pt>
                <c:pt idx="485">
                  <c:v>0.43229899999999999</c:v>
                </c:pt>
                <c:pt idx="486">
                  <c:v>0.42958600000000002</c:v>
                </c:pt>
                <c:pt idx="487">
                  <c:v>0.426873</c:v>
                </c:pt>
                <c:pt idx="488">
                  <c:v>0.42415900000000001</c:v>
                </c:pt>
                <c:pt idx="489">
                  <c:v>0.42144599999999999</c:v>
                </c:pt>
                <c:pt idx="490">
                  <c:v>0.41873300000000002</c:v>
                </c:pt>
                <c:pt idx="491">
                  <c:v>0.41534500000000002</c:v>
                </c:pt>
                <c:pt idx="492">
                  <c:v>0.41195799999999999</c:v>
                </c:pt>
                <c:pt idx="493">
                  <c:v>0.40856999999999999</c:v>
                </c:pt>
                <c:pt idx="494">
                  <c:v>0.40518199999999999</c:v>
                </c:pt>
                <c:pt idx="495">
                  <c:v>0.40179399999999998</c:v>
                </c:pt>
                <c:pt idx="496">
                  <c:v>0.39757799999999999</c:v>
                </c:pt>
                <c:pt idx="497">
                  <c:v>0.39336199999999999</c:v>
                </c:pt>
                <c:pt idx="498">
                  <c:v>0.38914599999999999</c:v>
                </c:pt>
                <c:pt idx="499">
                  <c:v>0.38492999999999999</c:v>
                </c:pt>
                <c:pt idx="500">
                  <c:v>0.380714</c:v>
                </c:pt>
                <c:pt idx="501">
                  <c:v>0.375556</c:v>
                </c:pt>
                <c:pt idx="502">
                  <c:v>0.37039699999999998</c:v>
                </c:pt>
                <c:pt idx="503">
                  <c:v>0.36523899999999998</c:v>
                </c:pt>
                <c:pt idx="504">
                  <c:v>0.36008000000000001</c:v>
                </c:pt>
                <c:pt idx="505">
                  <c:v>0.35492200000000002</c:v>
                </c:pt>
                <c:pt idx="506">
                  <c:v>0.34886600000000001</c:v>
                </c:pt>
                <c:pt idx="507">
                  <c:v>0.34281</c:v>
                </c:pt>
                <c:pt idx="508">
                  <c:v>0.33675500000000003</c:v>
                </c:pt>
                <c:pt idx="509">
                  <c:v>0.33069900000000002</c:v>
                </c:pt>
                <c:pt idx="510">
                  <c:v>0.32464300000000001</c:v>
                </c:pt>
                <c:pt idx="511">
                  <c:v>0.31806699999999999</c:v>
                </c:pt>
                <c:pt idx="512">
                  <c:v>0.31148999999999999</c:v>
                </c:pt>
                <c:pt idx="513">
                  <c:v>0.30491400000000002</c:v>
                </c:pt>
                <c:pt idx="514">
                  <c:v>0.29833700000000002</c:v>
                </c:pt>
                <c:pt idx="515">
                  <c:v>0.29176099999999999</c:v>
                </c:pt>
                <c:pt idx="516">
                  <c:v>0.28544000000000003</c:v>
                </c:pt>
                <c:pt idx="517">
                  <c:v>0.27911900000000001</c:v>
                </c:pt>
                <c:pt idx="518">
                  <c:v>0.27279799999999998</c:v>
                </c:pt>
                <c:pt idx="519">
                  <c:v>0.26647700000000002</c:v>
                </c:pt>
                <c:pt idx="520">
                  <c:v>0.260156</c:v>
                </c:pt>
                <c:pt idx="521">
                  <c:v>0.25497799999999998</c:v>
                </c:pt>
                <c:pt idx="522">
                  <c:v>0.24979999999999999</c:v>
                </c:pt>
                <c:pt idx="523">
                  <c:v>0.24462200000000001</c:v>
                </c:pt>
                <c:pt idx="524">
                  <c:v>0.23944399999999999</c:v>
                </c:pt>
                <c:pt idx="525">
                  <c:v>0.234266</c:v>
                </c:pt>
                <c:pt idx="526">
                  <c:v>0.23072899999999999</c:v>
                </c:pt>
                <c:pt idx="527">
                  <c:v>0.227191</c:v>
                </c:pt>
                <c:pt idx="528">
                  <c:v>0.22365399999999999</c:v>
                </c:pt>
                <c:pt idx="529">
                  <c:v>0.22011600000000001</c:v>
                </c:pt>
                <c:pt idx="530">
                  <c:v>0.21657899999999999</c:v>
                </c:pt>
                <c:pt idx="531">
                  <c:v>0.21456600000000001</c:v>
                </c:pt>
                <c:pt idx="532">
                  <c:v>0.21255299999999999</c:v>
                </c:pt>
                <c:pt idx="533">
                  <c:v>0.21054</c:v>
                </c:pt>
                <c:pt idx="534">
                  <c:v>0.20852699999999999</c:v>
                </c:pt>
                <c:pt idx="535">
                  <c:v>0.206514</c:v>
                </c:pt>
                <c:pt idx="536">
                  <c:v>0.20538799999999999</c:v>
                </c:pt>
                <c:pt idx="537">
                  <c:v>0.204263</c:v>
                </c:pt>
                <c:pt idx="538">
                  <c:v>0.20313700000000001</c:v>
                </c:pt>
                <c:pt idx="539">
                  <c:v>0.202012</c:v>
                </c:pt>
                <c:pt idx="540">
                  <c:v>0.20088600000000001</c:v>
                </c:pt>
                <c:pt idx="541">
                  <c:v>0.20071</c:v>
                </c:pt>
                <c:pt idx="542">
                  <c:v>0.20053299999999999</c:v>
                </c:pt>
                <c:pt idx="543">
                  <c:v>0.20035700000000001</c:v>
                </c:pt>
                <c:pt idx="544">
                  <c:v>0.20018</c:v>
                </c:pt>
                <c:pt idx="545">
                  <c:v>0.20000399999999999</c:v>
                </c:pt>
                <c:pt idx="546">
                  <c:v>0.20000299999999999</c:v>
                </c:pt>
                <c:pt idx="547">
                  <c:v>0.20000200000000001</c:v>
                </c:pt>
                <c:pt idx="548">
                  <c:v>0.20000200000000001</c:v>
                </c:pt>
                <c:pt idx="549">
                  <c:v>0.20000100000000001</c:v>
                </c:pt>
                <c:pt idx="550">
                  <c:v>0.2</c:v>
                </c:pt>
                <c:pt idx="551">
                  <c:v>0.2</c:v>
                </c:pt>
                <c:pt idx="552">
                  <c:v>0.2</c:v>
                </c:pt>
                <c:pt idx="553">
                  <c:v>0.2</c:v>
                </c:pt>
                <c:pt idx="554">
                  <c:v>0.2</c:v>
                </c:pt>
                <c:pt idx="555">
                  <c:v>0.2</c:v>
                </c:pt>
                <c:pt idx="556">
                  <c:v>0.2</c:v>
                </c:pt>
                <c:pt idx="557">
                  <c:v>0.2</c:v>
                </c:pt>
                <c:pt idx="558">
                  <c:v>0.2</c:v>
                </c:pt>
                <c:pt idx="559">
                  <c:v>0.2</c:v>
                </c:pt>
                <c:pt idx="560">
                  <c:v>0.2</c:v>
                </c:pt>
                <c:pt idx="561">
                  <c:v>0.2</c:v>
                </c:pt>
                <c:pt idx="562">
                  <c:v>0.2</c:v>
                </c:pt>
                <c:pt idx="563">
                  <c:v>0.2</c:v>
                </c:pt>
                <c:pt idx="564">
                  <c:v>0.2</c:v>
                </c:pt>
                <c:pt idx="565">
                  <c:v>0.2</c:v>
                </c:pt>
                <c:pt idx="566">
                  <c:v>0.2</c:v>
                </c:pt>
                <c:pt idx="567">
                  <c:v>0.2</c:v>
                </c:pt>
                <c:pt idx="568">
                  <c:v>0.2</c:v>
                </c:pt>
                <c:pt idx="569">
                  <c:v>0.2</c:v>
                </c:pt>
                <c:pt idx="570">
                  <c:v>0.2</c:v>
                </c:pt>
                <c:pt idx="571">
                  <c:v>0.2</c:v>
                </c:pt>
                <c:pt idx="572">
                  <c:v>0.2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34-4BAF-90A9-77BB0DDE6638}"/>
            </c:ext>
          </c:extLst>
        </c:ser>
        <c:ser>
          <c:idx val="2"/>
          <c:order val="3"/>
          <c:tx>
            <c:v>Model 3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'Figure 10'!$R$8:$R$1008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10'!$S$8:$S$1008</c:f>
              <c:numCache>
                <c:formatCode>General</c:formatCode>
                <c:ptCount val="1001"/>
                <c:pt idx="0">
                  <c:v>0.77820199999999995</c:v>
                </c:pt>
                <c:pt idx="1">
                  <c:v>0.77787600000000001</c:v>
                </c:pt>
                <c:pt idx="2">
                  <c:v>0.77755099999999999</c:v>
                </c:pt>
                <c:pt idx="3">
                  <c:v>0.77722500000000005</c:v>
                </c:pt>
                <c:pt idx="4">
                  <c:v>0.77690000000000003</c:v>
                </c:pt>
                <c:pt idx="5">
                  <c:v>0.77657399999999999</c:v>
                </c:pt>
                <c:pt idx="6">
                  <c:v>0.77625</c:v>
                </c:pt>
                <c:pt idx="7">
                  <c:v>0.775926</c:v>
                </c:pt>
                <c:pt idx="8">
                  <c:v>0.77560099999999998</c:v>
                </c:pt>
                <c:pt idx="9">
                  <c:v>0.77527699999999999</c:v>
                </c:pt>
                <c:pt idx="10">
                  <c:v>0.774953</c:v>
                </c:pt>
                <c:pt idx="11">
                  <c:v>0.77463000000000004</c:v>
                </c:pt>
                <c:pt idx="12">
                  <c:v>0.77430699999999997</c:v>
                </c:pt>
                <c:pt idx="13">
                  <c:v>0.77398400000000001</c:v>
                </c:pt>
                <c:pt idx="14">
                  <c:v>0.77366100000000004</c:v>
                </c:pt>
                <c:pt idx="15">
                  <c:v>0.77333799999999997</c:v>
                </c:pt>
                <c:pt idx="16">
                  <c:v>0.77301600000000004</c:v>
                </c:pt>
                <c:pt idx="17">
                  <c:v>0.77269399999999999</c:v>
                </c:pt>
                <c:pt idx="18">
                  <c:v>0.77237100000000003</c:v>
                </c:pt>
                <c:pt idx="19">
                  <c:v>0.77204899999999999</c:v>
                </c:pt>
                <c:pt idx="20">
                  <c:v>0.77172700000000005</c:v>
                </c:pt>
                <c:pt idx="21">
                  <c:v>0.77140600000000004</c:v>
                </c:pt>
                <c:pt idx="22">
                  <c:v>0.77108399999999999</c:v>
                </c:pt>
                <c:pt idx="23">
                  <c:v>0.77076299999999998</c:v>
                </c:pt>
                <c:pt idx="24">
                  <c:v>0.77044100000000004</c:v>
                </c:pt>
                <c:pt idx="25">
                  <c:v>0.77012000000000003</c:v>
                </c:pt>
                <c:pt idx="26">
                  <c:v>0.76979900000000001</c:v>
                </c:pt>
                <c:pt idx="27">
                  <c:v>0.769478</c:v>
                </c:pt>
                <c:pt idx="28">
                  <c:v>0.76915699999999998</c:v>
                </c:pt>
                <c:pt idx="29">
                  <c:v>0.76883599999999996</c:v>
                </c:pt>
                <c:pt idx="30">
                  <c:v>0.76851499999999995</c:v>
                </c:pt>
                <c:pt idx="31">
                  <c:v>0.76819400000000004</c:v>
                </c:pt>
                <c:pt idx="32">
                  <c:v>0.76787300000000003</c:v>
                </c:pt>
                <c:pt idx="33">
                  <c:v>0.76755300000000004</c:v>
                </c:pt>
                <c:pt idx="34">
                  <c:v>0.76723200000000003</c:v>
                </c:pt>
                <c:pt idx="35">
                  <c:v>0.76691100000000001</c:v>
                </c:pt>
                <c:pt idx="36">
                  <c:v>0.76658999999999999</c:v>
                </c:pt>
                <c:pt idx="37">
                  <c:v>0.76626899999999998</c:v>
                </c:pt>
                <c:pt idx="38">
                  <c:v>0.76594899999999999</c:v>
                </c:pt>
                <c:pt idx="39">
                  <c:v>0.76562799999999998</c:v>
                </c:pt>
                <c:pt idx="40">
                  <c:v>0.76530699999999996</c:v>
                </c:pt>
                <c:pt idx="41">
                  <c:v>0.76498600000000005</c:v>
                </c:pt>
                <c:pt idx="42">
                  <c:v>0.76466500000000004</c:v>
                </c:pt>
                <c:pt idx="43">
                  <c:v>0.76434500000000005</c:v>
                </c:pt>
                <c:pt idx="44">
                  <c:v>0.76402400000000004</c:v>
                </c:pt>
                <c:pt idx="45">
                  <c:v>0.76370300000000002</c:v>
                </c:pt>
                <c:pt idx="46">
                  <c:v>0.76338200000000001</c:v>
                </c:pt>
                <c:pt idx="47">
                  <c:v>0.76305999999999996</c:v>
                </c:pt>
                <c:pt idx="48">
                  <c:v>0.76273899999999994</c:v>
                </c:pt>
                <c:pt idx="49">
                  <c:v>0.76241700000000001</c:v>
                </c:pt>
                <c:pt idx="50">
                  <c:v>0.762096</c:v>
                </c:pt>
                <c:pt idx="51">
                  <c:v>0.76177399999999995</c:v>
                </c:pt>
                <c:pt idx="52">
                  <c:v>0.76145200000000002</c:v>
                </c:pt>
                <c:pt idx="53">
                  <c:v>0.76112999999999997</c:v>
                </c:pt>
                <c:pt idx="54">
                  <c:v>0.76080800000000004</c:v>
                </c:pt>
                <c:pt idx="55">
                  <c:v>0.760486</c:v>
                </c:pt>
                <c:pt idx="56">
                  <c:v>0.76016300000000003</c:v>
                </c:pt>
                <c:pt idx="57">
                  <c:v>0.75983999999999996</c:v>
                </c:pt>
                <c:pt idx="58">
                  <c:v>0.75951800000000003</c:v>
                </c:pt>
                <c:pt idx="59">
                  <c:v>0.75919499999999995</c:v>
                </c:pt>
                <c:pt idx="60">
                  <c:v>0.75887199999999999</c:v>
                </c:pt>
                <c:pt idx="61">
                  <c:v>0.758548</c:v>
                </c:pt>
                <c:pt idx="62">
                  <c:v>0.75822400000000001</c:v>
                </c:pt>
                <c:pt idx="63">
                  <c:v>0.75790000000000002</c:v>
                </c:pt>
                <c:pt idx="64">
                  <c:v>0.75757600000000003</c:v>
                </c:pt>
                <c:pt idx="65">
                  <c:v>0.75725200000000004</c:v>
                </c:pt>
                <c:pt idx="66">
                  <c:v>0.75692700000000002</c:v>
                </c:pt>
                <c:pt idx="67">
                  <c:v>0.75660099999999997</c:v>
                </c:pt>
                <c:pt idx="68">
                  <c:v>0.75627599999999995</c:v>
                </c:pt>
                <c:pt idx="69">
                  <c:v>0.75595000000000001</c:v>
                </c:pt>
                <c:pt idx="70">
                  <c:v>0.75562499999999999</c:v>
                </c:pt>
                <c:pt idx="71">
                  <c:v>0.75529800000000002</c:v>
                </c:pt>
                <c:pt idx="72">
                  <c:v>0.75497099999999995</c:v>
                </c:pt>
                <c:pt idx="73">
                  <c:v>0.75464299999999995</c:v>
                </c:pt>
                <c:pt idx="74">
                  <c:v>0.75431599999999999</c:v>
                </c:pt>
                <c:pt idx="75">
                  <c:v>0.75398900000000002</c:v>
                </c:pt>
                <c:pt idx="76">
                  <c:v>0.75366</c:v>
                </c:pt>
                <c:pt idx="77">
                  <c:v>0.75333000000000006</c:v>
                </c:pt>
                <c:pt idx="78">
                  <c:v>0.75300100000000003</c:v>
                </c:pt>
                <c:pt idx="79">
                  <c:v>0.75267099999999998</c:v>
                </c:pt>
                <c:pt idx="80">
                  <c:v>0.75234199999999996</c:v>
                </c:pt>
                <c:pt idx="81">
                  <c:v>0.75200999999999996</c:v>
                </c:pt>
                <c:pt idx="82">
                  <c:v>0.75167799999999996</c:v>
                </c:pt>
                <c:pt idx="83">
                  <c:v>0.75134699999999999</c:v>
                </c:pt>
                <c:pt idx="84">
                  <c:v>0.75101499999999999</c:v>
                </c:pt>
                <c:pt idx="85">
                  <c:v>0.75068299999999999</c:v>
                </c:pt>
                <c:pt idx="86">
                  <c:v>0.75034800000000001</c:v>
                </c:pt>
                <c:pt idx="87">
                  <c:v>0.75001399999999996</c:v>
                </c:pt>
                <c:pt idx="88">
                  <c:v>0.74967899999999998</c:v>
                </c:pt>
                <c:pt idx="89">
                  <c:v>0.74934500000000004</c:v>
                </c:pt>
                <c:pt idx="90">
                  <c:v>0.74900999999999995</c:v>
                </c:pt>
                <c:pt idx="91">
                  <c:v>0.748672</c:v>
                </c:pt>
                <c:pt idx="92">
                  <c:v>0.74833400000000005</c:v>
                </c:pt>
                <c:pt idx="93">
                  <c:v>0.74799700000000002</c:v>
                </c:pt>
                <c:pt idx="94">
                  <c:v>0.74765899999999996</c:v>
                </c:pt>
                <c:pt idx="95">
                  <c:v>0.74732100000000001</c:v>
                </c:pt>
                <c:pt idx="96">
                  <c:v>0.74697899999999995</c:v>
                </c:pt>
                <c:pt idx="97">
                  <c:v>0.746637</c:v>
                </c:pt>
                <c:pt idx="98">
                  <c:v>0.74629599999999996</c:v>
                </c:pt>
                <c:pt idx="99">
                  <c:v>0.74595400000000001</c:v>
                </c:pt>
                <c:pt idx="100">
                  <c:v>0.74561200000000005</c:v>
                </c:pt>
                <c:pt idx="101">
                  <c:v>0.74526599999999998</c:v>
                </c:pt>
                <c:pt idx="102">
                  <c:v>0.74492000000000003</c:v>
                </c:pt>
                <c:pt idx="103">
                  <c:v>0.74457300000000004</c:v>
                </c:pt>
                <c:pt idx="104">
                  <c:v>0.74422699999999997</c:v>
                </c:pt>
                <c:pt idx="105">
                  <c:v>0.74388100000000001</c:v>
                </c:pt>
                <c:pt idx="106">
                  <c:v>0.74353000000000002</c:v>
                </c:pt>
                <c:pt idx="107">
                  <c:v>0.74317800000000001</c:v>
                </c:pt>
                <c:pt idx="108">
                  <c:v>0.74282700000000002</c:v>
                </c:pt>
                <c:pt idx="109">
                  <c:v>0.742475</c:v>
                </c:pt>
                <c:pt idx="110">
                  <c:v>0.74212400000000001</c:v>
                </c:pt>
                <c:pt idx="111">
                  <c:v>0.74176699999999995</c:v>
                </c:pt>
                <c:pt idx="112">
                  <c:v>0.74141000000000001</c:v>
                </c:pt>
                <c:pt idx="113">
                  <c:v>0.74105399999999999</c:v>
                </c:pt>
                <c:pt idx="114">
                  <c:v>0.74069700000000005</c:v>
                </c:pt>
                <c:pt idx="115">
                  <c:v>0.74034</c:v>
                </c:pt>
                <c:pt idx="116">
                  <c:v>0.73997599999999997</c:v>
                </c:pt>
                <c:pt idx="117">
                  <c:v>0.73961299999999996</c:v>
                </c:pt>
                <c:pt idx="118">
                  <c:v>0.73924900000000004</c:v>
                </c:pt>
                <c:pt idx="119">
                  <c:v>0.73888600000000004</c:v>
                </c:pt>
                <c:pt idx="120">
                  <c:v>0.73852200000000001</c:v>
                </c:pt>
                <c:pt idx="121">
                  <c:v>0.738151</c:v>
                </c:pt>
                <c:pt idx="122">
                  <c:v>0.73777999999999999</c:v>
                </c:pt>
                <c:pt idx="123">
                  <c:v>0.73740899999999998</c:v>
                </c:pt>
                <c:pt idx="124">
                  <c:v>0.73703799999999997</c:v>
                </c:pt>
                <c:pt idx="125">
                  <c:v>0.73666699999999996</c:v>
                </c:pt>
                <c:pt idx="126">
                  <c:v>0.73628700000000002</c:v>
                </c:pt>
                <c:pt idx="127">
                  <c:v>0.73590800000000001</c:v>
                </c:pt>
                <c:pt idx="128">
                  <c:v>0.73552799999999996</c:v>
                </c:pt>
                <c:pt idx="129">
                  <c:v>0.73514900000000005</c:v>
                </c:pt>
                <c:pt idx="130">
                  <c:v>0.73476900000000001</c:v>
                </c:pt>
                <c:pt idx="131">
                  <c:v>0.73438000000000003</c:v>
                </c:pt>
                <c:pt idx="132">
                  <c:v>0.73399099999999995</c:v>
                </c:pt>
                <c:pt idx="133">
                  <c:v>0.73360099999999995</c:v>
                </c:pt>
                <c:pt idx="134">
                  <c:v>0.73321199999999997</c:v>
                </c:pt>
                <c:pt idx="135">
                  <c:v>0.732823</c:v>
                </c:pt>
                <c:pt idx="136">
                  <c:v>0.73242300000000005</c:v>
                </c:pt>
                <c:pt idx="137">
                  <c:v>0.73202199999999995</c:v>
                </c:pt>
                <c:pt idx="138">
                  <c:v>0.73162199999999999</c:v>
                </c:pt>
                <c:pt idx="139">
                  <c:v>0.73122100000000001</c:v>
                </c:pt>
                <c:pt idx="140">
                  <c:v>0.73082100000000005</c:v>
                </c:pt>
                <c:pt idx="141">
                  <c:v>0.73040799999999995</c:v>
                </c:pt>
                <c:pt idx="142">
                  <c:v>0.72999499999999995</c:v>
                </c:pt>
                <c:pt idx="143">
                  <c:v>0.72958199999999995</c:v>
                </c:pt>
                <c:pt idx="144">
                  <c:v>0.72916899999999996</c:v>
                </c:pt>
                <c:pt idx="145">
                  <c:v>0.72875599999999996</c:v>
                </c:pt>
                <c:pt idx="146">
                  <c:v>0.728329</c:v>
                </c:pt>
                <c:pt idx="147">
                  <c:v>0.72790100000000002</c:v>
                </c:pt>
                <c:pt idx="148">
                  <c:v>0.72747399999999995</c:v>
                </c:pt>
                <c:pt idx="149">
                  <c:v>0.72704599999999997</c:v>
                </c:pt>
                <c:pt idx="150">
                  <c:v>0.72661900000000001</c:v>
                </c:pt>
                <c:pt idx="151">
                  <c:v>0.72617500000000001</c:v>
                </c:pt>
                <c:pt idx="152">
                  <c:v>0.72573100000000001</c:v>
                </c:pt>
                <c:pt idx="153">
                  <c:v>0.72528700000000002</c:v>
                </c:pt>
                <c:pt idx="154">
                  <c:v>0.72484300000000002</c:v>
                </c:pt>
                <c:pt idx="155">
                  <c:v>0.72439900000000002</c:v>
                </c:pt>
                <c:pt idx="156">
                  <c:v>0.72393600000000002</c:v>
                </c:pt>
                <c:pt idx="157">
                  <c:v>0.72347300000000003</c:v>
                </c:pt>
                <c:pt idx="158">
                  <c:v>0.72301099999999996</c:v>
                </c:pt>
                <c:pt idx="159">
                  <c:v>0.72254799999999997</c:v>
                </c:pt>
                <c:pt idx="160">
                  <c:v>0.72208499999999998</c:v>
                </c:pt>
                <c:pt idx="161">
                  <c:v>0.72160100000000005</c:v>
                </c:pt>
                <c:pt idx="162">
                  <c:v>0.72111599999999998</c:v>
                </c:pt>
                <c:pt idx="163">
                  <c:v>0.72063200000000005</c:v>
                </c:pt>
                <c:pt idx="164">
                  <c:v>0.72014699999999998</c:v>
                </c:pt>
                <c:pt idx="165">
                  <c:v>0.71966300000000005</c:v>
                </c:pt>
                <c:pt idx="166">
                  <c:v>0.71915399999999996</c:v>
                </c:pt>
                <c:pt idx="167">
                  <c:v>0.71864499999999998</c:v>
                </c:pt>
                <c:pt idx="168">
                  <c:v>0.71813499999999997</c:v>
                </c:pt>
                <c:pt idx="169">
                  <c:v>0.71762599999999999</c:v>
                </c:pt>
                <c:pt idx="170">
                  <c:v>0.717117</c:v>
                </c:pt>
                <c:pt idx="171">
                  <c:v>0.71657999999999999</c:v>
                </c:pt>
                <c:pt idx="172">
                  <c:v>0.71604299999999999</c:v>
                </c:pt>
                <c:pt idx="173">
                  <c:v>0.71550499999999995</c:v>
                </c:pt>
                <c:pt idx="174">
                  <c:v>0.71496800000000005</c:v>
                </c:pt>
                <c:pt idx="175">
                  <c:v>0.71443100000000004</c:v>
                </c:pt>
                <c:pt idx="176">
                  <c:v>0.713862</c:v>
                </c:pt>
                <c:pt idx="177">
                  <c:v>0.71329299999999995</c:v>
                </c:pt>
                <c:pt idx="178">
                  <c:v>0.712723</c:v>
                </c:pt>
                <c:pt idx="179">
                  <c:v>0.71215399999999995</c:v>
                </c:pt>
                <c:pt idx="180">
                  <c:v>0.71158500000000002</c:v>
                </c:pt>
                <c:pt idx="181">
                  <c:v>0.71097999999999995</c:v>
                </c:pt>
                <c:pt idx="182">
                  <c:v>0.71037399999999995</c:v>
                </c:pt>
                <c:pt idx="183">
                  <c:v>0.70976899999999998</c:v>
                </c:pt>
                <c:pt idx="184">
                  <c:v>0.70916299999999999</c:v>
                </c:pt>
                <c:pt idx="185">
                  <c:v>0.70855800000000002</c:v>
                </c:pt>
                <c:pt idx="186">
                  <c:v>0.70791199999999999</c:v>
                </c:pt>
                <c:pt idx="187">
                  <c:v>0.70726500000000003</c:v>
                </c:pt>
                <c:pt idx="188">
                  <c:v>0.706619</c:v>
                </c:pt>
                <c:pt idx="189">
                  <c:v>0.70597200000000004</c:v>
                </c:pt>
                <c:pt idx="190">
                  <c:v>0.70532600000000001</c:v>
                </c:pt>
                <c:pt idx="191">
                  <c:v>0.70463399999999998</c:v>
                </c:pt>
                <c:pt idx="192">
                  <c:v>0.70394199999999996</c:v>
                </c:pt>
                <c:pt idx="193">
                  <c:v>0.70325000000000004</c:v>
                </c:pt>
                <c:pt idx="194">
                  <c:v>0.70255800000000002</c:v>
                </c:pt>
                <c:pt idx="195">
                  <c:v>0.70186599999999999</c:v>
                </c:pt>
                <c:pt idx="196">
                  <c:v>0.70112300000000005</c:v>
                </c:pt>
                <c:pt idx="197">
                  <c:v>0.70038</c:v>
                </c:pt>
                <c:pt idx="198">
                  <c:v>0.69963699999999995</c:v>
                </c:pt>
                <c:pt idx="199">
                  <c:v>0.69889400000000002</c:v>
                </c:pt>
                <c:pt idx="200">
                  <c:v>0.69815099999999997</c:v>
                </c:pt>
                <c:pt idx="201">
                  <c:v>0.69735199999999997</c:v>
                </c:pt>
                <c:pt idx="202">
                  <c:v>0.69655299999999998</c:v>
                </c:pt>
                <c:pt idx="203">
                  <c:v>0.69575299999999995</c:v>
                </c:pt>
                <c:pt idx="204">
                  <c:v>0.69495399999999996</c:v>
                </c:pt>
                <c:pt idx="205">
                  <c:v>0.69415499999999997</c:v>
                </c:pt>
                <c:pt idx="206">
                  <c:v>0.69329499999999999</c:v>
                </c:pt>
                <c:pt idx="207">
                  <c:v>0.69243399999999999</c:v>
                </c:pt>
                <c:pt idx="208">
                  <c:v>0.69157400000000002</c:v>
                </c:pt>
                <c:pt idx="209">
                  <c:v>0.69071300000000002</c:v>
                </c:pt>
                <c:pt idx="210">
                  <c:v>0.68985300000000005</c:v>
                </c:pt>
                <c:pt idx="211">
                  <c:v>0.68892699999999996</c:v>
                </c:pt>
                <c:pt idx="212">
                  <c:v>0.68800099999999997</c:v>
                </c:pt>
                <c:pt idx="213">
                  <c:v>0.68707499999999999</c:v>
                </c:pt>
                <c:pt idx="214">
                  <c:v>0.68614900000000001</c:v>
                </c:pt>
                <c:pt idx="215">
                  <c:v>0.68522300000000003</c:v>
                </c:pt>
                <c:pt idx="216">
                  <c:v>0.68422700000000003</c:v>
                </c:pt>
                <c:pt idx="217">
                  <c:v>0.68323199999999995</c:v>
                </c:pt>
                <c:pt idx="218">
                  <c:v>0.68223599999999995</c:v>
                </c:pt>
                <c:pt idx="219">
                  <c:v>0.68124099999999999</c:v>
                </c:pt>
                <c:pt idx="220">
                  <c:v>0.68024499999999999</c:v>
                </c:pt>
                <c:pt idx="221">
                  <c:v>0.67917799999999995</c:v>
                </c:pt>
                <c:pt idx="222">
                  <c:v>0.67810999999999999</c:v>
                </c:pt>
                <c:pt idx="223">
                  <c:v>0.67704299999999995</c:v>
                </c:pt>
                <c:pt idx="224">
                  <c:v>0.67597499999999999</c:v>
                </c:pt>
                <c:pt idx="225">
                  <c:v>0.67490799999999995</c:v>
                </c:pt>
                <c:pt idx="226">
                  <c:v>0.67376800000000003</c:v>
                </c:pt>
                <c:pt idx="227">
                  <c:v>0.67262699999999997</c:v>
                </c:pt>
                <c:pt idx="228">
                  <c:v>0.67148699999999995</c:v>
                </c:pt>
                <c:pt idx="229">
                  <c:v>0.670346</c:v>
                </c:pt>
                <c:pt idx="230">
                  <c:v>0.66920599999999997</c:v>
                </c:pt>
                <c:pt idx="231">
                  <c:v>0.66799399999999998</c:v>
                </c:pt>
                <c:pt idx="232">
                  <c:v>0.66678199999999999</c:v>
                </c:pt>
                <c:pt idx="233">
                  <c:v>0.66556899999999997</c:v>
                </c:pt>
                <c:pt idx="234">
                  <c:v>0.66435699999999998</c:v>
                </c:pt>
                <c:pt idx="235">
                  <c:v>0.66314499999999998</c:v>
                </c:pt>
                <c:pt idx="236">
                  <c:v>0.66186400000000001</c:v>
                </c:pt>
                <c:pt idx="237">
                  <c:v>0.66058300000000003</c:v>
                </c:pt>
                <c:pt idx="238">
                  <c:v>0.65930299999999997</c:v>
                </c:pt>
                <c:pt idx="239">
                  <c:v>0.658022</c:v>
                </c:pt>
                <c:pt idx="240">
                  <c:v>0.65674100000000002</c:v>
                </c:pt>
                <c:pt idx="241">
                  <c:v>0.65539700000000001</c:v>
                </c:pt>
                <c:pt idx="242">
                  <c:v>0.65405400000000002</c:v>
                </c:pt>
                <c:pt idx="243">
                  <c:v>0.65271000000000001</c:v>
                </c:pt>
                <c:pt idx="244">
                  <c:v>0.65136700000000003</c:v>
                </c:pt>
                <c:pt idx="245">
                  <c:v>0.65002300000000002</c:v>
                </c:pt>
                <c:pt idx="246">
                  <c:v>0.64862500000000001</c:v>
                </c:pt>
                <c:pt idx="247">
                  <c:v>0.647227</c:v>
                </c:pt>
                <c:pt idx="248">
                  <c:v>0.64582799999999996</c:v>
                </c:pt>
                <c:pt idx="249">
                  <c:v>0.64442999999999995</c:v>
                </c:pt>
                <c:pt idx="250">
                  <c:v>0.64303200000000005</c:v>
                </c:pt>
                <c:pt idx="251">
                  <c:v>0.64158999999999999</c:v>
                </c:pt>
                <c:pt idx="252">
                  <c:v>0.64014700000000002</c:v>
                </c:pt>
                <c:pt idx="253">
                  <c:v>0.63870499999999997</c:v>
                </c:pt>
                <c:pt idx="254">
                  <c:v>0.637262</c:v>
                </c:pt>
                <c:pt idx="255">
                  <c:v>0.63582000000000005</c:v>
                </c:pt>
                <c:pt idx="256">
                  <c:v>0.63434599999999997</c:v>
                </c:pt>
                <c:pt idx="257">
                  <c:v>0.63287199999999999</c:v>
                </c:pt>
                <c:pt idx="258">
                  <c:v>0.63139699999999999</c:v>
                </c:pt>
                <c:pt idx="259">
                  <c:v>0.62992300000000001</c:v>
                </c:pt>
                <c:pt idx="260">
                  <c:v>0.62844900000000004</c:v>
                </c:pt>
                <c:pt idx="261">
                  <c:v>0.62695699999999999</c:v>
                </c:pt>
                <c:pt idx="262">
                  <c:v>0.62546400000000002</c:v>
                </c:pt>
                <c:pt idx="263">
                  <c:v>0.62397199999999997</c:v>
                </c:pt>
                <c:pt idx="264">
                  <c:v>0.622479</c:v>
                </c:pt>
                <c:pt idx="265">
                  <c:v>0.62098699999999996</c:v>
                </c:pt>
                <c:pt idx="266">
                  <c:v>0.61949100000000001</c:v>
                </c:pt>
                <c:pt idx="267">
                  <c:v>0.61799499999999996</c:v>
                </c:pt>
                <c:pt idx="268">
                  <c:v>0.61649799999999999</c:v>
                </c:pt>
                <c:pt idx="269">
                  <c:v>0.61500200000000005</c:v>
                </c:pt>
                <c:pt idx="270">
                  <c:v>0.613506</c:v>
                </c:pt>
                <c:pt idx="271">
                  <c:v>0.61202000000000001</c:v>
                </c:pt>
                <c:pt idx="272">
                  <c:v>0.61053500000000005</c:v>
                </c:pt>
                <c:pt idx="273">
                  <c:v>0.60904899999999995</c:v>
                </c:pt>
                <c:pt idx="274">
                  <c:v>0.60756399999999999</c:v>
                </c:pt>
                <c:pt idx="275">
                  <c:v>0.60607800000000001</c:v>
                </c:pt>
                <c:pt idx="276">
                  <c:v>0.60461699999999996</c:v>
                </c:pt>
                <c:pt idx="277">
                  <c:v>0.60315600000000003</c:v>
                </c:pt>
                <c:pt idx="278">
                  <c:v>0.60169600000000001</c:v>
                </c:pt>
                <c:pt idx="279">
                  <c:v>0.60023499999999996</c:v>
                </c:pt>
                <c:pt idx="280">
                  <c:v>0.59877400000000003</c:v>
                </c:pt>
                <c:pt idx="281">
                  <c:v>0.59735099999999997</c:v>
                </c:pt>
                <c:pt idx="282">
                  <c:v>0.59592699999999998</c:v>
                </c:pt>
                <c:pt idx="283">
                  <c:v>0.59450400000000003</c:v>
                </c:pt>
                <c:pt idx="284">
                  <c:v>0.59308000000000005</c:v>
                </c:pt>
                <c:pt idx="285">
                  <c:v>0.59165699999999999</c:v>
                </c:pt>
                <c:pt idx="286">
                  <c:v>0.590283</c:v>
                </c:pt>
                <c:pt idx="287">
                  <c:v>0.58890799999999999</c:v>
                </c:pt>
                <c:pt idx="288">
                  <c:v>0.587534</c:v>
                </c:pt>
                <c:pt idx="289">
                  <c:v>0.58615899999999999</c:v>
                </c:pt>
                <c:pt idx="290">
                  <c:v>0.584785</c:v>
                </c:pt>
                <c:pt idx="291">
                  <c:v>0.58346900000000002</c:v>
                </c:pt>
                <c:pt idx="292">
                  <c:v>0.58215300000000003</c:v>
                </c:pt>
                <c:pt idx="293">
                  <c:v>0.58083700000000005</c:v>
                </c:pt>
                <c:pt idx="294">
                  <c:v>0.57952099999999995</c:v>
                </c:pt>
                <c:pt idx="295">
                  <c:v>0.57820499999999997</c:v>
                </c:pt>
                <c:pt idx="296">
                  <c:v>0.576955</c:v>
                </c:pt>
                <c:pt idx="297">
                  <c:v>0.57570600000000005</c:v>
                </c:pt>
                <c:pt idx="298">
                  <c:v>0.57445599999999997</c:v>
                </c:pt>
                <c:pt idx="299">
                  <c:v>0.57320700000000002</c:v>
                </c:pt>
                <c:pt idx="300">
                  <c:v>0.57195700000000005</c:v>
                </c:pt>
                <c:pt idx="301">
                  <c:v>0.57077900000000004</c:v>
                </c:pt>
                <c:pt idx="302">
                  <c:v>0.56960200000000005</c:v>
                </c:pt>
                <c:pt idx="303">
                  <c:v>0.56842400000000004</c:v>
                </c:pt>
                <c:pt idx="304">
                  <c:v>0.56724699999999995</c:v>
                </c:pt>
                <c:pt idx="305">
                  <c:v>0.56606900000000004</c:v>
                </c:pt>
                <c:pt idx="306">
                  <c:v>0.564967</c:v>
                </c:pt>
                <c:pt idx="307">
                  <c:v>0.56386599999999998</c:v>
                </c:pt>
                <c:pt idx="308">
                  <c:v>0.56276400000000004</c:v>
                </c:pt>
                <c:pt idx="309">
                  <c:v>0.56166300000000002</c:v>
                </c:pt>
                <c:pt idx="310">
                  <c:v>0.56056099999999998</c:v>
                </c:pt>
                <c:pt idx="311">
                  <c:v>0.55953699999999995</c:v>
                </c:pt>
                <c:pt idx="312">
                  <c:v>0.55851300000000004</c:v>
                </c:pt>
                <c:pt idx="313">
                  <c:v>0.55749000000000004</c:v>
                </c:pt>
                <c:pt idx="314">
                  <c:v>0.55646600000000002</c:v>
                </c:pt>
                <c:pt idx="315">
                  <c:v>0.55544199999999999</c:v>
                </c:pt>
                <c:pt idx="316">
                  <c:v>0.55449700000000002</c:v>
                </c:pt>
                <c:pt idx="317">
                  <c:v>0.55355200000000004</c:v>
                </c:pt>
                <c:pt idx="318">
                  <c:v>0.55260600000000004</c:v>
                </c:pt>
                <c:pt idx="319">
                  <c:v>0.55166099999999996</c:v>
                </c:pt>
                <c:pt idx="320">
                  <c:v>0.55071599999999998</c:v>
                </c:pt>
                <c:pt idx="321">
                  <c:v>0.549848</c:v>
                </c:pt>
                <c:pt idx="322">
                  <c:v>0.54898100000000005</c:v>
                </c:pt>
                <c:pt idx="323">
                  <c:v>0.54811299999999996</c:v>
                </c:pt>
                <c:pt idx="324">
                  <c:v>0.54724600000000001</c:v>
                </c:pt>
                <c:pt idx="325">
                  <c:v>0.54637800000000003</c:v>
                </c:pt>
                <c:pt idx="326">
                  <c:v>0.54558600000000002</c:v>
                </c:pt>
                <c:pt idx="327">
                  <c:v>0.544794</c:v>
                </c:pt>
                <c:pt idx="328">
                  <c:v>0.54400199999999999</c:v>
                </c:pt>
                <c:pt idx="329">
                  <c:v>0.54320999999999997</c:v>
                </c:pt>
                <c:pt idx="330">
                  <c:v>0.54241799999999996</c:v>
                </c:pt>
                <c:pt idx="331">
                  <c:v>0.54169900000000004</c:v>
                </c:pt>
                <c:pt idx="332">
                  <c:v>0.54098000000000002</c:v>
                </c:pt>
                <c:pt idx="333">
                  <c:v>0.54025999999999996</c:v>
                </c:pt>
                <c:pt idx="334">
                  <c:v>0.53954100000000005</c:v>
                </c:pt>
                <c:pt idx="335">
                  <c:v>0.53882200000000002</c:v>
                </c:pt>
                <c:pt idx="336">
                  <c:v>0.53817199999999998</c:v>
                </c:pt>
                <c:pt idx="337">
                  <c:v>0.53752200000000006</c:v>
                </c:pt>
                <c:pt idx="338">
                  <c:v>0.53687200000000002</c:v>
                </c:pt>
                <c:pt idx="339">
                  <c:v>0.53622199999999998</c:v>
                </c:pt>
                <c:pt idx="340">
                  <c:v>0.53557200000000005</c:v>
                </c:pt>
                <c:pt idx="341">
                  <c:v>0.53498699999999999</c:v>
                </c:pt>
                <c:pt idx="342">
                  <c:v>0.53440100000000001</c:v>
                </c:pt>
                <c:pt idx="343">
                  <c:v>0.53381599999999996</c:v>
                </c:pt>
                <c:pt idx="344">
                  <c:v>0.53322999999999998</c:v>
                </c:pt>
                <c:pt idx="345">
                  <c:v>0.53264500000000004</c:v>
                </c:pt>
                <c:pt idx="346">
                  <c:v>0.53212000000000004</c:v>
                </c:pt>
                <c:pt idx="347">
                  <c:v>0.53159500000000004</c:v>
                </c:pt>
                <c:pt idx="348">
                  <c:v>0.53107000000000004</c:v>
                </c:pt>
                <c:pt idx="349">
                  <c:v>0.53054500000000004</c:v>
                </c:pt>
                <c:pt idx="350">
                  <c:v>0.53002000000000005</c:v>
                </c:pt>
                <c:pt idx="351">
                  <c:v>0.52954999999999997</c:v>
                </c:pt>
                <c:pt idx="352">
                  <c:v>0.52907999999999999</c:v>
                </c:pt>
                <c:pt idx="353">
                  <c:v>0.52861000000000002</c:v>
                </c:pt>
                <c:pt idx="354">
                  <c:v>0.52814000000000005</c:v>
                </c:pt>
                <c:pt idx="355">
                  <c:v>0.52766999999999997</c:v>
                </c:pt>
                <c:pt idx="356">
                  <c:v>0.52725</c:v>
                </c:pt>
                <c:pt idx="357">
                  <c:v>0.52683000000000002</c:v>
                </c:pt>
                <c:pt idx="358">
                  <c:v>0.52641000000000004</c:v>
                </c:pt>
                <c:pt idx="359">
                  <c:v>0.52598999999999996</c:v>
                </c:pt>
                <c:pt idx="360">
                  <c:v>0.52556999999999998</c:v>
                </c:pt>
                <c:pt idx="361">
                  <c:v>0.52519499999999997</c:v>
                </c:pt>
                <c:pt idx="362">
                  <c:v>0.52481999999999995</c:v>
                </c:pt>
                <c:pt idx="363">
                  <c:v>0.52444400000000002</c:v>
                </c:pt>
                <c:pt idx="364">
                  <c:v>0.52406900000000001</c:v>
                </c:pt>
                <c:pt idx="365">
                  <c:v>0.52369399999999999</c:v>
                </c:pt>
                <c:pt idx="366">
                  <c:v>0.52335799999999999</c:v>
                </c:pt>
                <c:pt idx="367">
                  <c:v>0.52302199999999999</c:v>
                </c:pt>
                <c:pt idx="368">
                  <c:v>0.52268700000000001</c:v>
                </c:pt>
                <c:pt idx="369">
                  <c:v>0.52235100000000001</c:v>
                </c:pt>
                <c:pt idx="370">
                  <c:v>0.52201500000000001</c:v>
                </c:pt>
                <c:pt idx="371">
                  <c:v>0.52171400000000001</c:v>
                </c:pt>
                <c:pt idx="372">
                  <c:v>0.52141199999999999</c:v>
                </c:pt>
                <c:pt idx="373">
                  <c:v>0.52111099999999999</c:v>
                </c:pt>
                <c:pt idx="374">
                  <c:v>0.52080899999999997</c:v>
                </c:pt>
                <c:pt idx="375">
                  <c:v>0.52050799999999997</c:v>
                </c:pt>
                <c:pt idx="376">
                  <c:v>0.520235</c:v>
                </c:pt>
                <c:pt idx="377">
                  <c:v>0.51996299999999995</c:v>
                </c:pt>
                <c:pt idx="378">
                  <c:v>0.51968999999999999</c:v>
                </c:pt>
                <c:pt idx="379">
                  <c:v>0.51941800000000005</c:v>
                </c:pt>
                <c:pt idx="380">
                  <c:v>0.51914499999999997</c:v>
                </c:pt>
                <c:pt idx="381">
                  <c:v>0.51889600000000002</c:v>
                </c:pt>
                <c:pt idx="382">
                  <c:v>0.518648</c:v>
                </c:pt>
                <c:pt idx="383">
                  <c:v>0.51839900000000005</c:v>
                </c:pt>
                <c:pt idx="384">
                  <c:v>0.51815100000000003</c:v>
                </c:pt>
                <c:pt idx="385">
                  <c:v>0.51790199999999997</c:v>
                </c:pt>
                <c:pt idx="386">
                  <c:v>0.51767200000000002</c:v>
                </c:pt>
                <c:pt idx="387">
                  <c:v>0.51744299999999999</c:v>
                </c:pt>
                <c:pt idx="388">
                  <c:v>0.51721300000000003</c:v>
                </c:pt>
                <c:pt idx="389">
                  <c:v>0.516984</c:v>
                </c:pt>
                <c:pt idx="390">
                  <c:v>0.51675400000000005</c:v>
                </c:pt>
                <c:pt idx="391">
                  <c:v>0.51653800000000005</c:v>
                </c:pt>
                <c:pt idx="392">
                  <c:v>0.51632199999999995</c:v>
                </c:pt>
                <c:pt idx="393">
                  <c:v>0.51610699999999998</c:v>
                </c:pt>
                <c:pt idx="394">
                  <c:v>0.51589099999999999</c:v>
                </c:pt>
                <c:pt idx="395">
                  <c:v>0.51567499999999999</c:v>
                </c:pt>
                <c:pt idx="396">
                  <c:v>0.51546800000000004</c:v>
                </c:pt>
                <c:pt idx="397">
                  <c:v>0.515262</c:v>
                </c:pt>
                <c:pt idx="398">
                  <c:v>0.51505500000000004</c:v>
                </c:pt>
                <c:pt idx="399">
                  <c:v>0.514849</c:v>
                </c:pt>
                <c:pt idx="400">
                  <c:v>0.51464200000000004</c:v>
                </c:pt>
                <c:pt idx="401">
                  <c:v>0.51444000000000001</c:v>
                </c:pt>
                <c:pt idx="402">
                  <c:v>0.51423799999999997</c:v>
                </c:pt>
                <c:pt idx="403">
                  <c:v>0.51403600000000005</c:v>
                </c:pt>
                <c:pt idx="404">
                  <c:v>0.51383400000000001</c:v>
                </c:pt>
                <c:pt idx="405">
                  <c:v>0.51363199999999998</c:v>
                </c:pt>
                <c:pt idx="406">
                  <c:v>0.51343000000000005</c:v>
                </c:pt>
                <c:pt idx="407">
                  <c:v>0.51322800000000002</c:v>
                </c:pt>
                <c:pt idx="408">
                  <c:v>0.51302499999999995</c:v>
                </c:pt>
                <c:pt idx="409">
                  <c:v>0.51282300000000003</c:v>
                </c:pt>
                <c:pt idx="410">
                  <c:v>0.51262099999999999</c:v>
                </c:pt>
                <c:pt idx="411">
                  <c:v>0.51241400000000004</c:v>
                </c:pt>
                <c:pt idx="412">
                  <c:v>0.51220699999999997</c:v>
                </c:pt>
                <c:pt idx="413">
                  <c:v>0.51200100000000004</c:v>
                </c:pt>
                <c:pt idx="414">
                  <c:v>0.51179399999999997</c:v>
                </c:pt>
                <c:pt idx="415">
                  <c:v>0.51158700000000001</c:v>
                </c:pt>
                <c:pt idx="416">
                  <c:v>0.51137100000000002</c:v>
                </c:pt>
                <c:pt idx="417">
                  <c:v>0.51115500000000003</c:v>
                </c:pt>
                <c:pt idx="418">
                  <c:v>0.510938</c:v>
                </c:pt>
                <c:pt idx="419">
                  <c:v>0.51072200000000001</c:v>
                </c:pt>
                <c:pt idx="420">
                  <c:v>0.51050600000000002</c:v>
                </c:pt>
                <c:pt idx="421">
                  <c:v>0.51027599999999995</c:v>
                </c:pt>
                <c:pt idx="422">
                  <c:v>0.510046</c:v>
                </c:pt>
                <c:pt idx="423">
                  <c:v>0.50981600000000005</c:v>
                </c:pt>
                <c:pt idx="424">
                  <c:v>0.50958599999999998</c:v>
                </c:pt>
                <c:pt idx="425">
                  <c:v>0.50935600000000003</c:v>
                </c:pt>
                <c:pt idx="426">
                  <c:v>0.509108</c:v>
                </c:pt>
                <c:pt idx="427">
                  <c:v>0.50885899999999995</c:v>
                </c:pt>
                <c:pt idx="428">
                  <c:v>0.50861100000000004</c:v>
                </c:pt>
                <c:pt idx="429">
                  <c:v>0.50836199999999998</c:v>
                </c:pt>
                <c:pt idx="430">
                  <c:v>0.50811399999999995</c:v>
                </c:pt>
                <c:pt idx="431">
                  <c:v>0.50784200000000002</c:v>
                </c:pt>
                <c:pt idx="432">
                  <c:v>0.50756999999999997</c:v>
                </c:pt>
                <c:pt idx="433">
                  <c:v>0.50729800000000003</c:v>
                </c:pt>
                <c:pt idx="434">
                  <c:v>0.50702599999999998</c:v>
                </c:pt>
                <c:pt idx="435">
                  <c:v>0.50675400000000004</c:v>
                </c:pt>
                <c:pt idx="436">
                  <c:v>0.50645300000000004</c:v>
                </c:pt>
                <c:pt idx="437">
                  <c:v>0.50615200000000005</c:v>
                </c:pt>
                <c:pt idx="438">
                  <c:v>0.50585100000000005</c:v>
                </c:pt>
                <c:pt idx="439">
                  <c:v>0.50555000000000005</c:v>
                </c:pt>
                <c:pt idx="440">
                  <c:v>0.50524899999999995</c:v>
                </c:pt>
                <c:pt idx="441">
                  <c:v>0.50491299999999995</c:v>
                </c:pt>
                <c:pt idx="442">
                  <c:v>0.50457799999999997</c:v>
                </c:pt>
                <c:pt idx="443">
                  <c:v>0.50424199999999997</c:v>
                </c:pt>
                <c:pt idx="444">
                  <c:v>0.50390699999999999</c:v>
                </c:pt>
                <c:pt idx="445">
                  <c:v>0.50357099999999999</c:v>
                </c:pt>
                <c:pt idx="446">
                  <c:v>0.50319400000000003</c:v>
                </c:pt>
                <c:pt idx="447">
                  <c:v>0.50281799999999999</c:v>
                </c:pt>
                <c:pt idx="448">
                  <c:v>0.50244100000000003</c:v>
                </c:pt>
                <c:pt idx="449">
                  <c:v>0.50206499999999998</c:v>
                </c:pt>
                <c:pt idx="450">
                  <c:v>0.50168800000000002</c:v>
                </c:pt>
                <c:pt idx="451">
                  <c:v>0.50126300000000001</c:v>
                </c:pt>
                <c:pt idx="452">
                  <c:v>0.50083699999999998</c:v>
                </c:pt>
                <c:pt idx="453">
                  <c:v>0.50041199999999997</c:v>
                </c:pt>
                <c:pt idx="454">
                  <c:v>0.49998599999999999</c:v>
                </c:pt>
                <c:pt idx="455">
                  <c:v>0.49956099999999998</c:v>
                </c:pt>
                <c:pt idx="456">
                  <c:v>0.49907800000000002</c:v>
                </c:pt>
                <c:pt idx="457">
                  <c:v>0.49859500000000001</c:v>
                </c:pt>
                <c:pt idx="458">
                  <c:v>0.49811299999999997</c:v>
                </c:pt>
                <c:pt idx="459">
                  <c:v>0.49763000000000002</c:v>
                </c:pt>
                <c:pt idx="460">
                  <c:v>0.49714700000000001</c:v>
                </c:pt>
                <c:pt idx="461">
                  <c:v>0.49659599999999998</c:v>
                </c:pt>
                <c:pt idx="462">
                  <c:v>0.49604599999999999</c:v>
                </c:pt>
                <c:pt idx="463">
                  <c:v>0.49549500000000002</c:v>
                </c:pt>
                <c:pt idx="464">
                  <c:v>0.49494500000000002</c:v>
                </c:pt>
                <c:pt idx="465">
                  <c:v>0.494394</c:v>
                </c:pt>
                <c:pt idx="466">
                  <c:v>0.49376300000000001</c:v>
                </c:pt>
                <c:pt idx="467">
                  <c:v>0.49313200000000001</c:v>
                </c:pt>
                <c:pt idx="468">
                  <c:v>0.49250100000000002</c:v>
                </c:pt>
                <c:pt idx="469">
                  <c:v>0.49186999999999997</c:v>
                </c:pt>
                <c:pt idx="470">
                  <c:v>0.49123899999999998</c:v>
                </c:pt>
                <c:pt idx="471">
                  <c:v>0.490512</c:v>
                </c:pt>
                <c:pt idx="472">
                  <c:v>0.489784</c:v>
                </c:pt>
                <c:pt idx="473">
                  <c:v>0.48905700000000002</c:v>
                </c:pt>
                <c:pt idx="474">
                  <c:v>0.48832900000000001</c:v>
                </c:pt>
                <c:pt idx="475">
                  <c:v>0.48760199999999998</c:v>
                </c:pt>
                <c:pt idx="476">
                  <c:v>0.486759</c:v>
                </c:pt>
                <c:pt idx="477">
                  <c:v>0.48591600000000001</c:v>
                </c:pt>
                <c:pt idx="478">
                  <c:v>0.48507299999999998</c:v>
                </c:pt>
                <c:pt idx="479">
                  <c:v>0.48422999999999999</c:v>
                </c:pt>
                <c:pt idx="480">
                  <c:v>0.48338700000000001</c:v>
                </c:pt>
                <c:pt idx="481">
                  <c:v>0.48240300000000003</c:v>
                </c:pt>
                <c:pt idx="482">
                  <c:v>0.48142000000000001</c:v>
                </c:pt>
                <c:pt idx="483">
                  <c:v>0.48043599999999997</c:v>
                </c:pt>
                <c:pt idx="484">
                  <c:v>0.47945300000000002</c:v>
                </c:pt>
                <c:pt idx="485">
                  <c:v>0.47846899999999998</c:v>
                </c:pt>
                <c:pt idx="486">
                  <c:v>0.47731299999999999</c:v>
                </c:pt>
                <c:pt idx="487">
                  <c:v>0.47615600000000002</c:v>
                </c:pt>
                <c:pt idx="488">
                  <c:v>0.47499999999999998</c:v>
                </c:pt>
                <c:pt idx="489">
                  <c:v>0.47384300000000001</c:v>
                </c:pt>
                <c:pt idx="490">
                  <c:v>0.47268700000000002</c:v>
                </c:pt>
                <c:pt idx="491">
                  <c:v>0.47131600000000001</c:v>
                </c:pt>
                <c:pt idx="492">
                  <c:v>0.46994599999999997</c:v>
                </c:pt>
                <c:pt idx="493">
                  <c:v>0.46857500000000002</c:v>
                </c:pt>
                <c:pt idx="494">
                  <c:v>0.46720499999999998</c:v>
                </c:pt>
                <c:pt idx="495">
                  <c:v>0.46583400000000003</c:v>
                </c:pt>
                <c:pt idx="496">
                  <c:v>0.46419500000000002</c:v>
                </c:pt>
                <c:pt idx="497">
                  <c:v>0.46255600000000002</c:v>
                </c:pt>
                <c:pt idx="498">
                  <c:v>0.46091599999999999</c:v>
                </c:pt>
                <c:pt idx="499">
                  <c:v>0.45927699999999999</c:v>
                </c:pt>
                <c:pt idx="500">
                  <c:v>0.45763799999999999</c:v>
                </c:pt>
                <c:pt idx="501">
                  <c:v>0.45565899999999998</c:v>
                </c:pt>
                <c:pt idx="502">
                  <c:v>0.453679</c:v>
                </c:pt>
                <c:pt idx="503">
                  <c:v>0.45169999999999999</c:v>
                </c:pt>
                <c:pt idx="504">
                  <c:v>0.44972000000000001</c:v>
                </c:pt>
                <c:pt idx="505">
                  <c:v>0.447741</c:v>
                </c:pt>
                <c:pt idx="506">
                  <c:v>0.445328</c:v>
                </c:pt>
                <c:pt idx="507">
                  <c:v>0.44291399999999997</c:v>
                </c:pt>
                <c:pt idx="508">
                  <c:v>0.44050099999999998</c:v>
                </c:pt>
                <c:pt idx="509">
                  <c:v>0.438087</c:v>
                </c:pt>
                <c:pt idx="510">
                  <c:v>0.43567400000000001</c:v>
                </c:pt>
                <c:pt idx="511">
                  <c:v>0.43270700000000001</c:v>
                </c:pt>
                <c:pt idx="512">
                  <c:v>0.42973899999999998</c:v>
                </c:pt>
                <c:pt idx="513">
                  <c:v>0.42677199999999998</c:v>
                </c:pt>
                <c:pt idx="514">
                  <c:v>0.42380400000000001</c:v>
                </c:pt>
                <c:pt idx="515">
                  <c:v>0.42083700000000002</c:v>
                </c:pt>
                <c:pt idx="516">
                  <c:v>0.41716999999999999</c:v>
                </c:pt>
                <c:pt idx="517">
                  <c:v>0.41350300000000001</c:v>
                </c:pt>
                <c:pt idx="518">
                  <c:v>0.40983700000000001</c:v>
                </c:pt>
                <c:pt idx="519">
                  <c:v>0.40616999999999998</c:v>
                </c:pt>
                <c:pt idx="520">
                  <c:v>0.402503</c:v>
                </c:pt>
                <c:pt idx="521">
                  <c:v>0.397984</c:v>
                </c:pt>
                <c:pt idx="522">
                  <c:v>0.39346599999999998</c:v>
                </c:pt>
                <c:pt idx="523">
                  <c:v>0.38894699999999999</c:v>
                </c:pt>
                <c:pt idx="524">
                  <c:v>0.38442900000000002</c:v>
                </c:pt>
                <c:pt idx="525">
                  <c:v>0.37991000000000003</c:v>
                </c:pt>
                <c:pt idx="526">
                  <c:v>0.37444100000000002</c:v>
                </c:pt>
                <c:pt idx="527">
                  <c:v>0.36897200000000002</c:v>
                </c:pt>
                <c:pt idx="528">
                  <c:v>0.36350399999999999</c:v>
                </c:pt>
                <c:pt idx="529">
                  <c:v>0.35803499999999999</c:v>
                </c:pt>
                <c:pt idx="530">
                  <c:v>0.35256599999999999</c:v>
                </c:pt>
                <c:pt idx="531">
                  <c:v>0.34623599999999999</c:v>
                </c:pt>
                <c:pt idx="532">
                  <c:v>0.33990700000000001</c:v>
                </c:pt>
                <c:pt idx="533">
                  <c:v>0.33357700000000001</c:v>
                </c:pt>
                <c:pt idx="534">
                  <c:v>0.32724799999999998</c:v>
                </c:pt>
                <c:pt idx="535">
                  <c:v>0.32091799999999998</c:v>
                </c:pt>
                <c:pt idx="536">
                  <c:v>0.31418299999999999</c:v>
                </c:pt>
                <c:pt idx="537">
                  <c:v>0.30744899999999997</c:v>
                </c:pt>
                <c:pt idx="538">
                  <c:v>0.30071399999999998</c:v>
                </c:pt>
                <c:pt idx="539">
                  <c:v>0.29397899999999999</c:v>
                </c:pt>
                <c:pt idx="540">
                  <c:v>0.287244</c:v>
                </c:pt>
                <c:pt idx="541">
                  <c:v>0.28094799999999998</c:v>
                </c:pt>
                <c:pt idx="542">
                  <c:v>0.27465099999999998</c:v>
                </c:pt>
                <c:pt idx="543">
                  <c:v>0.26835399999999998</c:v>
                </c:pt>
                <c:pt idx="544">
                  <c:v>0.26205800000000001</c:v>
                </c:pt>
                <c:pt idx="545">
                  <c:v>0.25576100000000002</c:v>
                </c:pt>
                <c:pt idx="546">
                  <c:v>0.25077300000000002</c:v>
                </c:pt>
                <c:pt idx="547">
                  <c:v>0.245784</c:v>
                </c:pt>
                <c:pt idx="548">
                  <c:v>0.24079600000000001</c:v>
                </c:pt>
                <c:pt idx="549">
                  <c:v>0.23580699999999999</c:v>
                </c:pt>
                <c:pt idx="550">
                  <c:v>0.230819</c:v>
                </c:pt>
                <c:pt idx="551">
                  <c:v>0.22753399999999999</c:v>
                </c:pt>
                <c:pt idx="552">
                  <c:v>0.22425</c:v>
                </c:pt>
                <c:pt idx="553">
                  <c:v>0.22096499999999999</c:v>
                </c:pt>
                <c:pt idx="554">
                  <c:v>0.21768100000000001</c:v>
                </c:pt>
                <c:pt idx="555">
                  <c:v>0.214396</c:v>
                </c:pt>
                <c:pt idx="556">
                  <c:v>0.21255599999999999</c:v>
                </c:pt>
                <c:pt idx="557">
                  <c:v>0.21071599999999999</c:v>
                </c:pt>
                <c:pt idx="558">
                  <c:v>0.20887600000000001</c:v>
                </c:pt>
                <c:pt idx="559">
                  <c:v>0.207036</c:v>
                </c:pt>
                <c:pt idx="560">
                  <c:v>0.20519599999999999</c:v>
                </c:pt>
                <c:pt idx="561">
                  <c:v>0.20425299999999999</c:v>
                </c:pt>
                <c:pt idx="562">
                  <c:v>0.20330999999999999</c:v>
                </c:pt>
                <c:pt idx="563">
                  <c:v>0.20236799999999999</c:v>
                </c:pt>
                <c:pt idx="564">
                  <c:v>0.20142499999999999</c:v>
                </c:pt>
                <c:pt idx="565">
                  <c:v>0.20048199999999999</c:v>
                </c:pt>
                <c:pt idx="566">
                  <c:v>0.20038600000000001</c:v>
                </c:pt>
                <c:pt idx="567">
                  <c:v>0.20029</c:v>
                </c:pt>
                <c:pt idx="568">
                  <c:v>0.20019300000000001</c:v>
                </c:pt>
                <c:pt idx="569">
                  <c:v>0.200097</c:v>
                </c:pt>
                <c:pt idx="570">
                  <c:v>0.20000100000000001</c:v>
                </c:pt>
                <c:pt idx="571">
                  <c:v>0.20000100000000001</c:v>
                </c:pt>
                <c:pt idx="572">
                  <c:v>0.20000100000000001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E34-4BAF-90A9-77BB0DDE6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39608"/>
        <c:axId val="276636472"/>
      </c:scatterChart>
      <c:valAx>
        <c:axId val="2766396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Dimensionless distance [-]</a:t>
                </a:r>
              </a:p>
            </c:rich>
          </c:tx>
          <c:layout>
            <c:manualLayout>
              <c:xMode val="edge"/>
              <c:yMode val="edge"/>
              <c:x val="0.30168988991982937"/>
              <c:y val="0.868459789237226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76636472"/>
        <c:crosses val="autoZero"/>
        <c:crossBetween val="midCat"/>
      </c:valAx>
      <c:valAx>
        <c:axId val="276636472"/>
        <c:scaling>
          <c:orientation val="minMax"/>
          <c:max val="0.8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 dirty="0"/>
                  <a:t>Water saturation [-]</a:t>
                </a:r>
              </a:p>
            </c:rich>
          </c:tx>
          <c:layout>
            <c:manualLayout>
              <c:xMode val="edge"/>
              <c:yMode val="edge"/>
              <c:x val="2.9782543629414744E-2"/>
              <c:y val="0.174761835326139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76639608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117741861214721"/>
          <c:y val="6.4901478482808736E-2"/>
          <c:w val="0.29425028011849397"/>
          <c:h val="0.3487061947117722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rgbClr val="198181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612693441139511"/>
          <c:y val="5.118668029494261E-2"/>
          <c:w val="0.69123254636512521"/>
          <c:h val="0.73553773657876653"/>
        </c:manualLayout>
      </c:layout>
      <c:scatterChart>
        <c:scatterStyle val="lineMarker"/>
        <c:varyColors val="0"/>
        <c:ser>
          <c:idx val="0"/>
          <c:order val="0"/>
          <c:tx>
            <c:v>BL</c:v>
          </c:tx>
          <c:spPr>
            <a:ln w="19050" cap="rnd">
              <a:solidFill>
                <a:sysClr val="window" lastClr="FFFFFF">
                  <a:lumMod val="65000"/>
                </a:sysClr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'Figure 10'!$B$8:$B$108</c:f>
              <c:numCache>
                <c:formatCode>0.0000</c:formatCode>
                <c:ptCount val="101"/>
                <c:pt idx="0">
                  <c:v>1</c:v>
                </c:pt>
                <c:pt idx="1">
                  <c:v>0.49902116218740034</c:v>
                </c:pt>
                <c:pt idx="2">
                  <c:v>0.49902116218740034</c:v>
                </c:pt>
                <c:pt idx="3">
                  <c:v>0.49902116218740034</c:v>
                </c:pt>
                <c:pt idx="4">
                  <c:v>0.49902116218740034</c:v>
                </c:pt>
                <c:pt idx="5">
                  <c:v>0.49902116218740034</c:v>
                </c:pt>
                <c:pt idx="6">
                  <c:v>0.49902116218740034</c:v>
                </c:pt>
                <c:pt idx="7">
                  <c:v>0.49902116218740034</c:v>
                </c:pt>
                <c:pt idx="8">
                  <c:v>0.49902116218740034</c:v>
                </c:pt>
                <c:pt idx="9">
                  <c:v>0.49902116218740034</c:v>
                </c:pt>
                <c:pt idx="10">
                  <c:v>0.49902116218740034</c:v>
                </c:pt>
                <c:pt idx="11">
                  <c:v>0.49902116218740034</c:v>
                </c:pt>
                <c:pt idx="12">
                  <c:v>0.49902116218740034</c:v>
                </c:pt>
                <c:pt idx="13">
                  <c:v>0.49902116218740034</c:v>
                </c:pt>
                <c:pt idx="14">
                  <c:v>0.49902116218740034</c:v>
                </c:pt>
                <c:pt idx="15">
                  <c:v>0.49902116218740034</c:v>
                </c:pt>
                <c:pt idx="16">
                  <c:v>0.49902116218740034</c:v>
                </c:pt>
                <c:pt idx="17">
                  <c:v>0.49902116218740034</c:v>
                </c:pt>
                <c:pt idx="18">
                  <c:v>0.49902116218740034</c:v>
                </c:pt>
                <c:pt idx="19">
                  <c:v>0.49902116218740034</c:v>
                </c:pt>
                <c:pt idx="20">
                  <c:v>0.49902116218740034</c:v>
                </c:pt>
                <c:pt idx="21">
                  <c:v>0.49902116218740034</c:v>
                </c:pt>
                <c:pt idx="22">
                  <c:v>0.49902116218740034</c:v>
                </c:pt>
                <c:pt idx="23">
                  <c:v>0.49902116218740034</c:v>
                </c:pt>
                <c:pt idx="24">
                  <c:v>0.49902116218740034</c:v>
                </c:pt>
                <c:pt idx="25">
                  <c:v>0.49902116218740034</c:v>
                </c:pt>
                <c:pt idx="26">
                  <c:v>0.49902116218740034</c:v>
                </c:pt>
                <c:pt idx="27">
                  <c:v>0.49902116218740034</c:v>
                </c:pt>
                <c:pt idx="28">
                  <c:v>0.49902116218740034</c:v>
                </c:pt>
                <c:pt idx="29">
                  <c:v>0.49902116218740034</c:v>
                </c:pt>
                <c:pt idx="30">
                  <c:v>0.49902116218740034</c:v>
                </c:pt>
                <c:pt idx="31">
                  <c:v>0.49902116218740034</c:v>
                </c:pt>
                <c:pt idx="32">
                  <c:v>0.49902116218740034</c:v>
                </c:pt>
                <c:pt idx="33">
                  <c:v>0.49902116218740034</c:v>
                </c:pt>
                <c:pt idx="34">
                  <c:v>0.49902116218740034</c:v>
                </c:pt>
                <c:pt idx="35">
                  <c:v>0.49902116218740034</c:v>
                </c:pt>
                <c:pt idx="36">
                  <c:v>0.49902116218740034</c:v>
                </c:pt>
                <c:pt idx="37">
                  <c:v>0.49902116218740034</c:v>
                </c:pt>
                <c:pt idx="38">
                  <c:v>0.49902116218740034</c:v>
                </c:pt>
                <c:pt idx="39">
                  <c:v>0.49902116218740034</c:v>
                </c:pt>
                <c:pt idx="40">
                  <c:v>0.49902116218740034</c:v>
                </c:pt>
                <c:pt idx="41">
                  <c:v>0.49902116218740034</c:v>
                </c:pt>
                <c:pt idx="42">
                  <c:v>0.49902116218740034</c:v>
                </c:pt>
                <c:pt idx="43">
                  <c:v>0.49902116218740034</c:v>
                </c:pt>
                <c:pt idx="44">
                  <c:v>0.49902116218740034</c:v>
                </c:pt>
                <c:pt idx="45">
                  <c:v>0.49902116218740034</c:v>
                </c:pt>
                <c:pt idx="46">
                  <c:v>0.49902116218740034</c:v>
                </c:pt>
                <c:pt idx="47">
                  <c:v>0.49902116218740034</c:v>
                </c:pt>
                <c:pt idx="48">
                  <c:v>0.49902116218740034</c:v>
                </c:pt>
                <c:pt idx="49">
                  <c:v>0.49902116218740034</c:v>
                </c:pt>
                <c:pt idx="50">
                  <c:v>0.49902116218740034</c:v>
                </c:pt>
                <c:pt idx="51">
                  <c:v>0.29784438313493777</c:v>
                </c:pt>
                <c:pt idx="52">
                  <c:v>0.29784438313493777</c:v>
                </c:pt>
                <c:pt idx="53">
                  <c:v>0.29784438313493777</c:v>
                </c:pt>
                <c:pt idx="54">
                  <c:v>0.29784438313493777</c:v>
                </c:pt>
                <c:pt idx="55">
                  <c:v>0.29784438313493777</c:v>
                </c:pt>
                <c:pt idx="56">
                  <c:v>0.29784438313493777</c:v>
                </c:pt>
                <c:pt idx="57">
                  <c:v>0.29784438313493777</c:v>
                </c:pt>
                <c:pt idx="58">
                  <c:v>0.29784438313493777</c:v>
                </c:pt>
                <c:pt idx="59">
                  <c:v>0.29784438313493777</c:v>
                </c:pt>
                <c:pt idx="60">
                  <c:v>0.29784438313493777</c:v>
                </c:pt>
                <c:pt idx="61">
                  <c:v>0.29784438313493777</c:v>
                </c:pt>
                <c:pt idx="62">
                  <c:v>0.29784438313493777</c:v>
                </c:pt>
                <c:pt idx="63">
                  <c:v>0.29784438313493777</c:v>
                </c:pt>
                <c:pt idx="64">
                  <c:v>0.29784438313493777</c:v>
                </c:pt>
                <c:pt idx="65">
                  <c:v>0.29784438313493777</c:v>
                </c:pt>
                <c:pt idx="66">
                  <c:v>0.29784438313493777</c:v>
                </c:pt>
                <c:pt idx="67">
                  <c:v>0.29784438313493777</c:v>
                </c:pt>
                <c:pt idx="68">
                  <c:v>0.29784438313493777</c:v>
                </c:pt>
                <c:pt idx="69">
                  <c:v>0.29784438313493777</c:v>
                </c:pt>
                <c:pt idx="70">
                  <c:v>0.29784438313493777</c:v>
                </c:pt>
                <c:pt idx="71">
                  <c:v>0.29784438313493777</c:v>
                </c:pt>
                <c:pt idx="72">
                  <c:v>0.29784438313493777</c:v>
                </c:pt>
                <c:pt idx="73">
                  <c:v>0.29784438313493777</c:v>
                </c:pt>
                <c:pt idx="74">
                  <c:v>0.29784438313493777</c:v>
                </c:pt>
                <c:pt idx="75">
                  <c:v>0.29784438313493777</c:v>
                </c:pt>
                <c:pt idx="76">
                  <c:v>0.29784438313493777</c:v>
                </c:pt>
                <c:pt idx="77">
                  <c:v>0.29784438313493777</c:v>
                </c:pt>
                <c:pt idx="78">
                  <c:v>0.29784438313493777</c:v>
                </c:pt>
                <c:pt idx="79">
                  <c:v>0.29784438313493777</c:v>
                </c:pt>
                <c:pt idx="80">
                  <c:v>0.29784438313493777</c:v>
                </c:pt>
                <c:pt idx="81">
                  <c:v>0.29784438313493777</c:v>
                </c:pt>
                <c:pt idx="82">
                  <c:v>0.29784438313493777</c:v>
                </c:pt>
                <c:pt idx="83">
                  <c:v>0.29784438313493777</c:v>
                </c:pt>
                <c:pt idx="84">
                  <c:v>0.29784438313493777</c:v>
                </c:pt>
                <c:pt idx="85">
                  <c:v>0.29784438313493777</c:v>
                </c:pt>
                <c:pt idx="86">
                  <c:v>0.29784438313493777</c:v>
                </c:pt>
                <c:pt idx="87">
                  <c:v>0.27091746438559022</c:v>
                </c:pt>
                <c:pt idx="88">
                  <c:v>0.24516229039843015</c:v>
                </c:pt>
                <c:pt idx="89">
                  <c:v>0.22007185367430002</c:v>
                </c:pt>
                <c:pt idx="90">
                  <c:v>0.19571243630333732</c:v>
                </c:pt>
                <c:pt idx="91">
                  <c:v>0.17213996474459095</c:v>
                </c:pt>
                <c:pt idx="92">
                  <c:v>0.14940041026655962</c:v>
                </c:pt>
                <c:pt idx="93">
                  <c:v>0.12753028700042604</c:v>
                </c:pt>
                <c:pt idx="94">
                  <c:v>0.10655722590541462</c:v>
                </c:pt>
                <c:pt idx="95">
                  <c:v>8.6500604264634851E-2</c:v>
                </c:pt>
                <c:pt idx="96">
                  <c:v>6.7372212027573694E-2</c:v>
                </c:pt>
                <c:pt idx="97">
                  <c:v>4.9176938266608745E-2</c:v>
                </c:pt>
                <c:pt idx="98">
                  <c:v>3.1913463108321521E-2</c:v>
                </c:pt>
                <c:pt idx="99">
                  <c:v>1.5574942640057595E-2</c:v>
                </c:pt>
                <c:pt idx="100">
                  <c:v>0</c:v>
                </c:pt>
              </c:numCache>
            </c:numRef>
          </c:xVal>
          <c:yVal>
            <c:numRef>
              <c:f>'Figure 10'!$C$8:$C$108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4E9-488A-AD94-F0600E417D62}"/>
            </c:ext>
          </c:extLst>
        </c:ser>
        <c:ser>
          <c:idx val="2"/>
          <c:order val="1"/>
          <c:tx>
            <c:v>Model 3</c:v>
          </c:tx>
          <c:spPr>
            <a:ln w="19050" cap="rnd">
              <a:solidFill>
                <a:srgbClr val="39639D"/>
              </a:solidFill>
              <a:round/>
            </a:ln>
            <a:effectLst/>
          </c:spPr>
          <c:marker>
            <c:symbol val="none"/>
          </c:marker>
          <c:xVal>
            <c:numRef>
              <c:f>'Figure 10'!$R$8:$R$1008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10'!$S$8:$S$1008</c:f>
              <c:numCache>
                <c:formatCode>General</c:formatCode>
                <c:ptCount val="1001"/>
                <c:pt idx="0">
                  <c:v>0.77820199999999995</c:v>
                </c:pt>
                <c:pt idx="1">
                  <c:v>0.77787600000000001</c:v>
                </c:pt>
                <c:pt idx="2">
                  <c:v>0.77755099999999999</c:v>
                </c:pt>
                <c:pt idx="3">
                  <c:v>0.77722500000000005</c:v>
                </c:pt>
                <c:pt idx="4">
                  <c:v>0.77690000000000003</c:v>
                </c:pt>
                <c:pt idx="5">
                  <c:v>0.77657399999999999</c:v>
                </c:pt>
                <c:pt idx="6">
                  <c:v>0.77625</c:v>
                </c:pt>
                <c:pt idx="7">
                  <c:v>0.775926</c:v>
                </c:pt>
                <c:pt idx="8">
                  <c:v>0.77560099999999998</c:v>
                </c:pt>
                <c:pt idx="9">
                  <c:v>0.77527699999999999</c:v>
                </c:pt>
                <c:pt idx="10">
                  <c:v>0.774953</c:v>
                </c:pt>
                <c:pt idx="11">
                  <c:v>0.77463000000000004</c:v>
                </c:pt>
                <c:pt idx="12">
                  <c:v>0.77430699999999997</c:v>
                </c:pt>
                <c:pt idx="13">
                  <c:v>0.77398400000000001</c:v>
                </c:pt>
                <c:pt idx="14">
                  <c:v>0.77366100000000004</c:v>
                </c:pt>
                <c:pt idx="15">
                  <c:v>0.77333799999999997</c:v>
                </c:pt>
                <c:pt idx="16">
                  <c:v>0.77301600000000004</c:v>
                </c:pt>
                <c:pt idx="17">
                  <c:v>0.77269399999999999</c:v>
                </c:pt>
                <c:pt idx="18">
                  <c:v>0.77237100000000003</c:v>
                </c:pt>
                <c:pt idx="19">
                  <c:v>0.77204899999999999</c:v>
                </c:pt>
                <c:pt idx="20">
                  <c:v>0.77172700000000005</c:v>
                </c:pt>
                <c:pt idx="21">
                  <c:v>0.77140600000000004</c:v>
                </c:pt>
                <c:pt idx="22">
                  <c:v>0.77108399999999999</c:v>
                </c:pt>
                <c:pt idx="23">
                  <c:v>0.77076299999999998</c:v>
                </c:pt>
                <c:pt idx="24">
                  <c:v>0.77044100000000004</c:v>
                </c:pt>
                <c:pt idx="25">
                  <c:v>0.77012000000000003</c:v>
                </c:pt>
                <c:pt idx="26">
                  <c:v>0.76979900000000001</c:v>
                </c:pt>
                <c:pt idx="27">
                  <c:v>0.769478</c:v>
                </c:pt>
                <c:pt idx="28">
                  <c:v>0.76915699999999998</c:v>
                </c:pt>
                <c:pt idx="29">
                  <c:v>0.76883599999999996</c:v>
                </c:pt>
                <c:pt idx="30">
                  <c:v>0.76851499999999995</c:v>
                </c:pt>
                <c:pt idx="31">
                  <c:v>0.76819400000000004</c:v>
                </c:pt>
                <c:pt idx="32">
                  <c:v>0.76787300000000003</c:v>
                </c:pt>
                <c:pt idx="33">
                  <c:v>0.76755300000000004</c:v>
                </c:pt>
                <c:pt idx="34">
                  <c:v>0.76723200000000003</c:v>
                </c:pt>
                <c:pt idx="35">
                  <c:v>0.76691100000000001</c:v>
                </c:pt>
                <c:pt idx="36">
                  <c:v>0.76658999999999999</c:v>
                </c:pt>
                <c:pt idx="37">
                  <c:v>0.76626899999999998</c:v>
                </c:pt>
                <c:pt idx="38">
                  <c:v>0.76594899999999999</c:v>
                </c:pt>
                <c:pt idx="39">
                  <c:v>0.76562799999999998</c:v>
                </c:pt>
                <c:pt idx="40">
                  <c:v>0.76530699999999996</c:v>
                </c:pt>
                <c:pt idx="41">
                  <c:v>0.76498600000000005</c:v>
                </c:pt>
                <c:pt idx="42">
                  <c:v>0.76466500000000004</c:v>
                </c:pt>
                <c:pt idx="43">
                  <c:v>0.76434500000000005</c:v>
                </c:pt>
                <c:pt idx="44">
                  <c:v>0.76402400000000004</c:v>
                </c:pt>
                <c:pt idx="45">
                  <c:v>0.76370300000000002</c:v>
                </c:pt>
                <c:pt idx="46">
                  <c:v>0.76338200000000001</c:v>
                </c:pt>
                <c:pt idx="47">
                  <c:v>0.76305999999999996</c:v>
                </c:pt>
                <c:pt idx="48">
                  <c:v>0.76273899999999994</c:v>
                </c:pt>
                <c:pt idx="49">
                  <c:v>0.76241700000000001</c:v>
                </c:pt>
                <c:pt idx="50">
                  <c:v>0.762096</c:v>
                </c:pt>
                <c:pt idx="51">
                  <c:v>0.76177399999999995</c:v>
                </c:pt>
                <c:pt idx="52">
                  <c:v>0.76145200000000002</c:v>
                </c:pt>
                <c:pt idx="53">
                  <c:v>0.76112999999999997</c:v>
                </c:pt>
                <c:pt idx="54">
                  <c:v>0.76080800000000004</c:v>
                </c:pt>
                <c:pt idx="55">
                  <c:v>0.760486</c:v>
                </c:pt>
                <c:pt idx="56">
                  <c:v>0.76016300000000003</c:v>
                </c:pt>
                <c:pt idx="57">
                  <c:v>0.75983999999999996</c:v>
                </c:pt>
                <c:pt idx="58">
                  <c:v>0.75951800000000003</c:v>
                </c:pt>
                <c:pt idx="59">
                  <c:v>0.75919499999999995</c:v>
                </c:pt>
                <c:pt idx="60">
                  <c:v>0.75887199999999999</c:v>
                </c:pt>
                <c:pt idx="61">
                  <c:v>0.758548</c:v>
                </c:pt>
                <c:pt idx="62">
                  <c:v>0.75822400000000001</c:v>
                </c:pt>
                <c:pt idx="63">
                  <c:v>0.75790000000000002</c:v>
                </c:pt>
                <c:pt idx="64">
                  <c:v>0.75757600000000003</c:v>
                </c:pt>
                <c:pt idx="65">
                  <c:v>0.75725200000000004</c:v>
                </c:pt>
                <c:pt idx="66">
                  <c:v>0.75692700000000002</c:v>
                </c:pt>
                <c:pt idx="67">
                  <c:v>0.75660099999999997</c:v>
                </c:pt>
                <c:pt idx="68">
                  <c:v>0.75627599999999995</c:v>
                </c:pt>
                <c:pt idx="69">
                  <c:v>0.75595000000000001</c:v>
                </c:pt>
                <c:pt idx="70">
                  <c:v>0.75562499999999999</c:v>
                </c:pt>
                <c:pt idx="71">
                  <c:v>0.75529800000000002</c:v>
                </c:pt>
                <c:pt idx="72">
                  <c:v>0.75497099999999995</c:v>
                </c:pt>
                <c:pt idx="73">
                  <c:v>0.75464299999999995</c:v>
                </c:pt>
                <c:pt idx="74">
                  <c:v>0.75431599999999999</c:v>
                </c:pt>
                <c:pt idx="75">
                  <c:v>0.75398900000000002</c:v>
                </c:pt>
                <c:pt idx="76">
                  <c:v>0.75366</c:v>
                </c:pt>
                <c:pt idx="77">
                  <c:v>0.75333000000000006</c:v>
                </c:pt>
                <c:pt idx="78">
                  <c:v>0.75300100000000003</c:v>
                </c:pt>
                <c:pt idx="79">
                  <c:v>0.75267099999999998</c:v>
                </c:pt>
                <c:pt idx="80">
                  <c:v>0.75234199999999996</c:v>
                </c:pt>
                <c:pt idx="81">
                  <c:v>0.75200999999999996</c:v>
                </c:pt>
                <c:pt idx="82">
                  <c:v>0.75167799999999996</c:v>
                </c:pt>
                <c:pt idx="83">
                  <c:v>0.75134699999999999</c:v>
                </c:pt>
                <c:pt idx="84">
                  <c:v>0.75101499999999999</c:v>
                </c:pt>
                <c:pt idx="85">
                  <c:v>0.75068299999999999</c:v>
                </c:pt>
                <c:pt idx="86">
                  <c:v>0.75034800000000001</c:v>
                </c:pt>
                <c:pt idx="87">
                  <c:v>0.75001399999999996</c:v>
                </c:pt>
                <c:pt idx="88">
                  <c:v>0.74967899999999998</c:v>
                </c:pt>
                <c:pt idx="89">
                  <c:v>0.74934500000000004</c:v>
                </c:pt>
                <c:pt idx="90">
                  <c:v>0.74900999999999995</c:v>
                </c:pt>
                <c:pt idx="91">
                  <c:v>0.748672</c:v>
                </c:pt>
                <c:pt idx="92">
                  <c:v>0.74833400000000005</c:v>
                </c:pt>
                <c:pt idx="93">
                  <c:v>0.74799700000000002</c:v>
                </c:pt>
                <c:pt idx="94">
                  <c:v>0.74765899999999996</c:v>
                </c:pt>
                <c:pt idx="95">
                  <c:v>0.74732100000000001</c:v>
                </c:pt>
                <c:pt idx="96">
                  <c:v>0.74697899999999995</c:v>
                </c:pt>
                <c:pt idx="97">
                  <c:v>0.746637</c:v>
                </c:pt>
                <c:pt idx="98">
                  <c:v>0.74629599999999996</c:v>
                </c:pt>
                <c:pt idx="99">
                  <c:v>0.74595400000000001</c:v>
                </c:pt>
                <c:pt idx="100">
                  <c:v>0.74561200000000005</c:v>
                </c:pt>
                <c:pt idx="101">
                  <c:v>0.74526599999999998</c:v>
                </c:pt>
                <c:pt idx="102">
                  <c:v>0.74492000000000003</c:v>
                </c:pt>
                <c:pt idx="103">
                  <c:v>0.74457300000000004</c:v>
                </c:pt>
                <c:pt idx="104">
                  <c:v>0.74422699999999997</c:v>
                </c:pt>
                <c:pt idx="105">
                  <c:v>0.74388100000000001</c:v>
                </c:pt>
                <c:pt idx="106">
                  <c:v>0.74353000000000002</c:v>
                </c:pt>
                <c:pt idx="107">
                  <c:v>0.74317800000000001</c:v>
                </c:pt>
                <c:pt idx="108">
                  <c:v>0.74282700000000002</c:v>
                </c:pt>
                <c:pt idx="109">
                  <c:v>0.742475</c:v>
                </c:pt>
                <c:pt idx="110">
                  <c:v>0.74212400000000001</c:v>
                </c:pt>
                <c:pt idx="111">
                  <c:v>0.74176699999999995</c:v>
                </c:pt>
                <c:pt idx="112">
                  <c:v>0.74141000000000001</c:v>
                </c:pt>
                <c:pt idx="113">
                  <c:v>0.74105399999999999</c:v>
                </c:pt>
                <c:pt idx="114">
                  <c:v>0.74069700000000005</c:v>
                </c:pt>
                <c:pt idx="115">
                  <c:v>0.74034</c:v>
                </c:pt>
                <c:pt idx="116">
                  <c:v>0.73997599999999997</c:v>
                </c:pt>
                <c:pt idx="117">
                  <c:v>0.73961299999999996</c:v>
                </c:pt>
                <c:pt idx="118">
                  <c:v>0.73924900000000004</c:v>
                </c:pt>
                <c:pt idx="119">
                  <c:v>0.73888600000000004</c:v>
                </c:pt>
                <c:pt idx="120">
                  <c:v>0.73852200000000001</c:v>
                </c:pt>
                <c:pt idx="121">
                  <c:v>0.738151</c:v>
                </c:pt>
                <c:pt idx="122">
                  <c:v>0.73777999999999999</c:v>
                </c:pt>
                <c:pt idx="123">
                  <c:v>0.73740899999999998</c:v>
                </c:pt>
                <c:pt idx="124">
                  <c:v>0.73703799999999997</c:v>
                </c:pt>
                <c:pt idx="125">
                  <c:v>0.73666699999999996</c:v>
                </c:pt>
                <c:pt idx="126">
                  <c:v>0.73628700000000002</c:v>
                </c:pt>
                <c:pt idx="127">
                  <c:v>0.73590800000000001</c:v>
                </c:pt>
                <c:pt idx="128">
                  <c:v>0.73552799999999996</c:v>
                </c:pt>
                <c:pt idx="129">
                  <c:v>0.73514900000000005</c:v>
                </c:pt>
                <c:pt idx="130">
                  <c:v>0.73476900000000001</c:v>
                </c:pt>
                <c:pt idx="131">
                  <c:v>0.73438000000000003</c:v>
                </c:pt>
                <c:pt idx="132">
                  <c:v>0.73399099999999995</c:v>
                </c:pt>
                <c:pt idx="133">
                  <c:v>0.73360099999999995</c:v>
                </c:pt>
                <c:pt idx="134">
                  <c:v>0.73321199999999997</c:v>
                </c:pt>
                <c:pt idx="135">
                  <c:v>0.732823</c:v>
                </c:pt>
                <c:pt idx="136">
                  <c:v>0.73242300000000005</c:v>
                </c:pt>
                <c:pt idx="137">
                  <c:v>0.73202199999999995</c:v>
                </c:pt>
                <c:pt idx="138">
                  <c:v>0.73162199999999999</c:v>
                </c:pt>
                <c:pt idx="139">
                  <c:v>0.73122100000000001</c:v>
                </c:pt>
                <c:pt idx="140">
                  <c:v>0.73082100000000005</c:v>
                </c:pt>
                <c:pt idx="141">
                  <c:v>0.73040799999999995</c:v>
                </c:pt>
                <c:pt idx="142">
                  <c:v>0.72999499999999995</c:v>
                </c:pt>
                <c:pt idx="143">
                  <c:v>0.72958199999999995</c:v>
                </c:pt>
                <c:pt idx="144">
                  <c:v>0.72916899999999996</c:v>
                </c:pt>
                <c:pt idx="145">
                  <c:v>0.72875599999999996</c:v>
                </c:pt>
                <c:pt idx="146">
                  <c:v>0.728329</c:v>
                </c:pt>
                <c:pt idx="147">
                  <c:v>0.72790100000000002</c:v>
                </c:pt>
                <c:pt idx="148">
                  <c:v>0.72747399999999995</c:v>
                </c:pt>
                <c:pt idx="149">
                  <c:v>0.72704599999999997</c:v>
                </c:pt>
                <c:pt idx="150">
                  <c:v>0.72661900000000001</c:v>
                </c:pt>
                <c:pt idx="151">
                  <c:v>0.72617500000000001</c:v>
                </c:pt>
                <c:pt idx="152">
                  <c:v>0.72573100000000001</c:v>
                </c:pt>
                <c:pt idx="153">
                  <c:v>0.72528700000000002</c:v>
                </c:pt>
                <c:pt idx="154">
                  <c:v>0.72484300000000002</c:v>
                </c:pt>
                <c:pt idx="155">
                  <c:v>0.72439900000000002</c:v>
                </c:pt>
                <c:pt idx="156">
                  <c:v>0.72393600000000002</c:v>
                </c:pt>
                <c:pt idx="157">
                  <c:v>0.72347300000000003</c:v>
                </c:pt>
                <c:pt idx="158">
                  <c:v>0.72301099999999996</c:v>
                </c:pt>
                <c:pt idx="159">
                  <c:v>0.72254799999999997</c:v>
                </c:pt>
                <c:pt idx="160">
                  <c:v>0.72208499999999998</c:v>
                </c:pt>
                <c:pt idx="161">
                  <c:v>0.72160100000000005</c:v>
                </c:pt>
                <c:pt idx="162">
                  <c:v>0.72111599999999998</c:v>
                </c:pt>
                <c:pt idx="163">
                  <c:v>0.72063200000000005</c:v>
                </c:pt>
                <c:pt idx="164">
                  <c:v>0.72014699999999998</c:v>
                </c:pt>
                <c:pt idx="165">
                  <c:v>0.71966300000000005</c:v>
                </c:pt>
                <c:pt idx="166">
                  <c:v>0.71915399999999996</c:v>
                </c:pt>
                <c:pt idx="167">
                  <c:v>0.71864499999999998</c:v>
                </c:pt>
                <c:pt idx="168">
                  <c:v>0.71813499999999997</c:v>
                </c:pt>
                <c:pt idx="169">
                  <c:v>0.71762599999999999</c:v>
                </c:pt>
                <c:pt idx="170">
                  <c:v>0.717117</c:v>
                </c:pt>
                <c:pt idx="171">
                  <c:v>0.71657999999999999</c:v>
                </c:pt>
                <c:pt idx="172">
                  <c:v>0.71604299999999999</c:v>
                </c:pt>
                <c:pt idx="173">
                  <c:v>0.71550499999999995</c:v>
                </c:pt>
                <c:pt idx="174">
                  <c:v>0.71496800000000005</c:v>
                </c:pt>
                <c:pt idx="175">
                  <c:v>0.71443100000000004</c:v>
                </c:pt>
                <c:pt idx="176">
                  <c:v>0.713862</c:v>
                </c:pt>
                <c:pt idx="177">
                  <c:v>0.71329299999999995</c:v>
                </c:pt>
                <c:pt idx="178">
                  <c:v>0.712723</c:v>
                </c:pt>
                <c:pt idx="179">
                  <c:v>0.71215399999999995</c:v>
                </c:pt>
                <c:pt idx="180">
                  <c:v>0.71158500000000002</c:v>
                </c:pt>
                <c:pt idx="181">
                  <c:v>0.71097999999999995</c:v>
                </c:pt>
                <c:pt idx="182">
                  <c:v>0.71037399999999995</c:v>
                </c:pt>
                <c:pt idx="183">
                  <c:v>0.70976899999999998</c:v>
                </c:pt>
                <c:pt idx="184">
                  <c:v>0.70916299999999999</c:v>
                </c:pt>
                <c:pt idx="185">
                  <c:v>0.70855800000000002</c:v>
                </c:pt>
                <c:pt idx="186">
                  <c:v>0.70791199999999999</c:v>
                </c:pt>
                <c:pt idx="187">
                  <c:v>0.70726500000000003</c:v>
                </c:pt>
                <c:pt idx="188">
                  <c:v>0.706619</c:v>
                </c:pt>
                <c:pt idx="189">
                  <c:v>0.70597200000000004</c:v>
                </c:pt>
                <c:pt idx="190">
                  <c:v>0.70532600000000001</c:v>
                </c:pt>
                <c:pt idx="191">
                  <c:v>0.70463399999999998</c:v>
                </c:pt>
                <c:pt idx="192">
                  <c:v>0.70394199999999996</c:v>
                </c:pt>
                <c:pt idx="193">
                  <c:v>0.70325000000000004</c:v>
                </c:pt>
                <c:pt idx="194">
                  <c:v>0.70255800000000002</c:v>
                </c:pt>
                <c:pt idx="195">
                  <c:v>0.70186599999999999</c:v>
                </c:pt>
                <c:pt idx="196">
                  <c:v>0.70112300000000005</c:v>
                </c:pt>
                <c:pt idx="197">
                  <c:v>0.70038</c:v>
                </c:pt>
                <c:pt idx="198">
                  <c:v>0.69963699999999995</c:v>
                </c:pt>
                <c:pt idx="199">
                  <c:v>0.69889400000000002</c:v>
                </c:pt>
                <c:pt idx="200">
                  <c:v>0.69815099999999997</c:v>
                </c:pt>
                <c:pt idx="201">
                  <c:v>0.69735199999999997</c:v>
                </c:pt>
                <c:pt idx="202">
                  <c:v>0.69655299999999998</c:v>
                </c:pt>
                <c:pt idx="203">
                  <c:v>0.69575299999999995</c:v>
                </c:pt>
                <c:pt idx="204">
                  <c:v>0.69495399999999996</c:v>
                </c:pt>
                <c:pt idx="205">
                  <c:v>0.69415499999999997</c:v>
                </c:pt>
                <c:pt idx="206">
                  <c:v>0.69329499999999999</c:v>
                </c:pt>
                <c:pt idx="207">
                  <c:v>0.69243399999999999</c:v>
                </c:pt>
                <c:pt idx="208">
                  <c:v>0.69157400000000002</c:v>
                </c:pt>
                <c:pt idx="209">
                  <c:v>0.69071300000000002</c:v>
                </c:pt>
                <c:pt idx="210">
                  <c:v>0.68985300000000005</c:v>
                </c:pt>
                <c:pt idx="211">
                  <c:v>0.68892699999999996</c:v>
                </c:pt>
                <c:pt idx="212">
                  <c:v>0.68800099999999997</c:v>
                </c:pt>
                <c:pt idx="213">
                  <c:v>0.68707499999999999</c:v>
                </c:pt>
                <c:pt idx="214">
                  <c:v>0.68614900000000001</c:v>
                </c:pt>
                <c:pt idx="215">
                  <c:v>0.68522300000000003</c:v>
                </c:pt>
                <c:pt idx="216">
                  <c:v>0.68422700000000003</c:v>
                </c:pt>
                <c:pt idx="217">
                  <c:v>0.68323199999999995</c:v>
                </c:pt>
                <c:pt idx="218">
                  <c:v>0.68223599999999995</c:v>
                </c:pt>
                <c:pt idx="219">
                  <c:v>0.68124099999999999</c:v>
                </c:pt>
                <c:pt idx="220">
                  <c:v>0.68024499999999999</c:v>
                </c:pt>
                <c:pt idx="221">
                  <c:v>0.67917799999999995</c:v>
                </c:pt>
                <c:pt idx="222">
                  <c:v>0.67810999999999999</c:v>
                </c:pt>
                <c:pt idx="223">
                  <c:v>0.67704299999999995</c:v>
                </c:pt>
                <c:pt idx="224">
                  <c:v>0.67597499999999999</c:v>
                </c:pt>
                <c:pt idx="225">
                  <c:v>0.67490799999999995</c:v>
                </c:pt>
                <c:pt idx="226">
                  <c:v>0.67376800000000003</c:v>
                </c:pt>
                <c:pt idx="227">
                  <c:v>0.67262699999999997</c:v>
                </c:pt>
                <c:pt idx="228">
                  <c:v>0.67148699999999995</c:v>
                </c:pt>
                <c:pt idx="229">
                  <c:v>0.670346</c:v>
                </c:pt>
                <c:pt idx="230">
                  <c:v>0.66920599999999997</c:v>
                </c:pt>
                <c:pt idx="231">
                  <c:v>0.66799399999999998</c:v>
                </c:pt>
                <c:pt idx="232">
                  <c:v>0.66678199999999999</c:v>
                </c:pt>
                <c:pt idx="233">
                  <c:v>0.66556899999999997</c:v>
                </c:pt>
                <c:pt idx="234">
                  <c:v>0.66435699999999998</c:v>
                </c:pt>
                <c:pt idx="235">
                  <c:v>0.66314499999999998</c:v>
                </c:pt>
                <c:pt idx="236">
                  <c:v>0.66186400000000001</c:v>
                </c:pt>
                <c:pt idx="237">
                  <c:v>0.66058300000000003</c:v>
                </c:pt>
                <c:pt idx="238">
                  <c:v>0.65930299999999997</c:v>
                </c:pt>
                <c:pt idx="239">
                  <c:v>0.658022</c:v>
                </c:pt>
                <c:pt idx="240">
                  <c:v>0.65674100000000002</c:v>
                </c:pt>
                <c:pt idx="241">
                  <c:v>0.65539700000000001</c:v>
                </c:pt>
                <c:pt idx="242">
                  <c:v>0.65405400000000002</c:v>
                </c:pt>
                <c:pt idx="243">
                  <c:v>0.65271000000000001</c:v>
                </c:pt>
                <c:pt idx="244">
                  <c:v>0.65136700000000003</c:v>
                </c:pt>
                <c:pt idx="245">
                  <c:v>0.65002300000000002</c:v>
                </c:pt>
                <c:pt idx="246">
                  <c:v>0.64862500000000001</c:v>
                </c:pt>
                <c:pt idx="247">
                  <c:v>0.647227</c:v>
                </c:pt>
                <c:pt idx="248">
                  <c:v>0.64582799999999996</c:v>
                </c:pt>
                <c:pt idx="249">
                  <c:v>0.64442999999999995</c:v>
                </c:pt>
                <c:pt idx="250">
                  <c:v>0.64303200000000005</c:v>
                </c:pt>
                <c:pt idx="251">
                  <c:v>0.64158999999999999</c:v>
                </c:pt>
                <c:pt idx="252">
                  <c:v>0.64014700000000002</c:v>
                </c:pt>
                <c:pt idx="253">
                  <c:v>0.63870499999999997</c:v>
                </c:pt>
                <c:pt idx="254">
                  <c:v>0.637262</c:v>
                </c:pt>
                <c:pt idx="255">
                  <c:v>0.63582000000000005</c:v>
                </c:pt>
                <c:pt idx="256">
                  <c:v>0.63434599999999997</c:v>
                </c:pt>
                <c:pt idx="257">
                  <c:v>0.63287199999999999</c:v>
                </c:pt>
                <c:pt idx="258">
                  <c:v>0.63139699999999999</c:v>
                </c:pt>
                <c:pt idx="259">
                  <c:v>0.62992300000000001</c:v>
                </c:pt>
                <c:pt idx="260">
                  <c:v>0.62844900000000004</c:v>
                </c:pt>
                <c:pt idx="261">
                  <c:v>0.62695699999999999</c:v>
                </c:pt>
                <c:pt idx="262">
                  <c:v>0.62546400000000002</c:v>
                </c:pt>
                <c:pt idx="263">
                  <c:v>0.62397199999999997</c:v>
                </c:pt>
                <c:pt idx="264">
                  <c:v>0.622479</c:v>
                </c:pt>
                <c:pt idx="265">
                  <c:v>0.62098699999999996</c:v>
                </c:pt>
                <c:pt idx="266">
                  <c:v>0.61949100000000001</c:v>
                </c:pt>
                <c:pt idx="267">
                  <c:v>0.61799499999999996</c:v>
                </c:pt>
                <c:pt idx="268">
                  <c:v>0.61649799999999999</c:v>
                </c:pt>
                <c:pt idx="269">
                  <c:v>0.61500200000000005</c:v>
                </c:pt>
                <c:pt idx="270">
                  <c:v>0.613506</c:v>
                </c:pt>
                <c:pt idx="271">
                  <c:v>0.61202000000000001</c:v>
                </c:pt>
                <c:pt idx="272">
                  <c:v>0.61053500000000005</c:v>
                </c:pt>
                <c:pt idx="273">
                  <c:v>0.60904899999999995</c:v>
                </c:pt>
                <c:pt idx="274">
                  <c:v>0.60756399999999999</c:v>
                </c:pt>
                <c:pt idx="275">
                  <c:v>0.60607800000000001</c:v>
                </c:pt>
                <c:pt idx="276">
                  <c:v>0.60461699999999996</c:v>
                </c:pt>
                <c:pt idx="277">
                  <c:v>0.60315600000000003</c:v>
                </c:pt>
                <c:pt idx="278">
                  <c:v>0.60169600000000001</c:v>
                </c:pt>
                <c:pt idx="279">
                  <c:v>0.60023499999999996</c:v>
                </c:pt>
                <c:pt idx="280">
                  <c:v>0.59877400000000003</c:v>
                </c:pt>
                <c:pt idx="281">
                  <c:v>0.59735099999999997</c:v>
                </c:pt>
                <c:pt idx="282">
                  <c:v>0.59592699999999998</c:v>
                </c:pt>
                <c:pt idx="283">
                  <c:v>0.59450400000000003</c:v>
                </c:pt>
                <c:pt idx="284">
                  <c:v>0.59308000000000005</c:v>
                </c:pt>
                <c:pt idx="285">
                  <c:v>0.59165699999999999</c:v>
                </c:pt>
                <c:pt idx="286">
                  <c:v>0.590283</c:v>
                </c:pt>
                <c:pt idx="287">
                  <c:v>0.58890799999999999</c:v>
                </c:pt>
                <c:pt idx="288">
                  <c:v>0.587534</c:v>
                </c:pt>
                <c:pt idx="289">
                  <c:v>0.58615899999999999</c:v>
                </c:pt>
                <c:pt idx="290">
                  <c:v>0.584785</c:v>
                </c:pt>
                <c:pt idx="291">
                  <c:v>0.58346900000000002</c:v>
                </c:pt>
                <c:pt idx="292">
                  <c:v>0.58215300000000003</c:v>
                </c:pt>
                <c:pt idx="293">
                  <c:v>0.58083700000000005</c:v>
                </c:pt>
                <c:pt idx="294">
                  <c:v>0.57952099999999995</c:v>
                </c:pt>
                <c:pt idx="295">
                  <c:v>0.57820499999999997</c:v>
                </c:pt>
                <c:pt idx="296">
                  <c:v>0.576955</c:v>
                </c:pt>
                <c:pt idx="297">
                  <c:v>0.57570600000000005</c:v>
                </c:pt>
                <c:pt idx="298">
                  <c:v>0.57445599999999997</c:v>
                </c:pt>
                <c:pt idx="299">
                  <c:v>0.57320700000000002</c:v>
                </c:pt>
                <c:pt idx="300">
                  <c:v>0.57195700000000005</c:v>
                </c:pt>
                <c:pt idx="301">
                  <c:v>0.57077900000000004</c:v>
                </c:pt>
                <c:pt idx="302">
                  <c:v>0.56960200000000005</c:v>
                </c:pt>
                <c:pt idx="303">
                  <c:v>0.56842400000000004</c:v>
                </c:pt>
                <c:pt idx="304">
                  <c:v>0.56724699999999995</c:v>
                </c:pt>
                <c:pt idx="305">
                  <c:v>0.56606900000000004</c:v>
                </c:pt>
                <c:pt idx="306">
                  <c:v>0.564967</c:v>
                </c:pt>
                <c:pt idx="307">
                  <c:v>0.56386599999999998</c:v>
                </c:pt>
                <c:pt idx="308">
                  <c:v>0.56276400000000004</c:v>
                </c:pt>
                <c:pt idx="309">
                  <c:v>0.56166300000000002</c:v>
                </c:pt>
                <c:pt idx="310">
                  <c:v>0.56056099999999998</c:v>
                </c:pt>
                <c:pt idx="311">
                  <c:v>0.55953699999999995</c:v>
                </c:pt>
                <c:pt idx="312">
                  <c:v>0.55851300000000004</c:v>
                </c:pt>
                <c:pt idx="313">
                  <c:v>0.55749000000000004</c:v>
                </c:pt>
                <c:pt idx="314">
                  <c:v>0.55646600000000002</c:v>
                </c:pt>
                <c:pt idx="315">
                  <c:v>0.55544199999999999</c:v>
                </c:pt>
                <c:pt idx="316">
                  <c:v>0.55449700000000002</c:v>
                </c:pt>
                <c:pt idx="317">
                  <c:v>0.55355200000000004</c:v>
                </c:pt>
                <c:pt idx="318">
                  <c:v>0.55260600000000004</c:v>
                </c:pt>
                <c:pt idx="319">
                  <c:v>0.55166099999999996</c:v>
                </c:pt>
                <c:pt idx="320">
                  <c:v>0.55071599999999998</c:v>
                </c:pt>
                <c:pt idx="321">
                  <c:v>0.549848</c:v>
                </c:pt>
                <c:pt idx="322">
                  <c:v>0.54898100000000005</c:v>
                </c:pt>
                <c:pt idx="323">
                  <c:v>0.54811299999999996</c:v>
                </c:pt>
                <c:pt idx="324">
                  <c:v>0.54724600000000001</c:v>
                </c:pt>
                <c:pt idx="325">
                  <c:v>0.54637800000000003</c:v>
                </c:pt>
                <c:pt idx="326">
                  <c:v>0.54558600000000002</c:v>
                </c:pt>
                <c:pt idx="327">
                  <c:v>0.544794</c:v>
                </c:pt>
                <c:pt idx="328">
                  <c:v>0.54400199999999999</c:v>
                </c:pt>
                <c:pt idx="329">
                  <c:v>0.54320999999999997</c:v>
                </c:pt>
                <c:pt idx="330">
                  <c:v>0.54241799999999996</c:v>
                </c:pt>
                <c:pt idx="331">
                  <c:v>0.54169900000000004</c:v>
                </c:pt>
                <c:pt idx="332">
                  <c:v>0.54098000000000002</c:v>
                </c:pt>
                <c:pt idx="333">
                  <c:v>0.54025999999999996</c:v>
                </c:pt>
                <c:pt idx="334">
                  <c:v>0.53954100000000005</c:v>
                </c:pt>
                <c:pt idx="335">
                  <c:v>0.53882200000000002</c:v>
                </c:pt>
                <c:pt idx="336">
                  <c:v>0.53817199999999998</c:v>
                </c:pt>
                <c:pt idx="337">
                  <c:v>0.53752200000000006</c:v>
                </c:pt>
                <c:pt idx="338">
                  <c:v>0.53687200000000002</c:v>
                </c:pt>
                <c:pt idx="339">
                  <c:v>0.53622199999999998</c:v>
                </c:pt>
                <c:pt idx="340">
                  <c:v>0.53557200000000005</c:v>
                </c:pt>
                <c:pt idx="341">
                  <c:v>0.53498699999999999</c:v>
                </c:pt>
                <c:pt idx="342">
                  <c:v>0.53440100000000001</c:v>
                </c:pt>
                <c:pt idx="343">
                  <c:v>0.53381599999999996</c:v>
                </c:pt>
                <c:pt idx="344">
                  <c:v>0.53322999999999998</c:v>
                </c:pt>
                <c:pt idx="345">
                  <c:v>0.53264500000000004</c:v>
                </c:pt>
                <c:pt idx="346">
                  <c:v>0.53212000000000004</c:v>
                </c:pt>
                <c:pt idx="347">
                  <c:v>0.53159500000000004</c:v>
                </c:pt>
                <c:pt idx="348">
                  <c:v>0.53107000000000004</c:v>
                </c:pt>
                <c:pt idx="349">
                  <c:v>0.53054500000000004</c:v>
                </c:pt>
                <c:pt idx="350">
                  <c:v>0.53002000000000005</c:v>
                </c:pt>
                <c:pt idx="351">
                  <c:v>0.52954999999999997</c:v>
                </c:pt>
                <c:pt idx="352">
                  <c:v>0.52907999999999999</c:v>
                </c:pt>
                <c:pt idx="353">
                  <c:v>0.52861000000000002</c:v>
                </c:pt>
                <c:pt idx="354">
                  <c:v>0.52814000000000005</c:v>
                </c:pt>
                <c:pt idx="355">
                  <c:v>0.52766999999999997</c:v>
                </c:pt>
                <c:pt idx="356">
                  <c:v>0.52725</c:v>
                </c:pt>
                <c:pt idx="357">
                  <c:v>0.52683000000000002</c:v>
                </c:pt>
                <c:pt idx="358">
                  <c:v>0.52641000000000004</c:v>
                </c:pt>
                <c:pt idx="359">
                  <c:v>0.52598999999999996</c:v>
                </c:pt>
                <c:pt idx="360">
                  <c:v>0.52556999999999998</c:v>
                </c:pt>
                <c:pt idx="361">
                  <c:v>0.52519499999999997</c:v>
                </c:pt>
                <c:pt idx="362">
                  <c:v>0.52481999999999995</c:v>
                </c:pt>
                <c:pt idx="363">
                  <c:v>0.52444400000000002</c:v>
                </c:pt>
                <c:pt idx="364">
                  <c:v>0.52406900000000001</c:v>
                </c:pt>
                <c:pt idx="365">
                  <c:v>0.52369399999999999</c:v>
                </c:pt>
                <c:pt idx="366">
                  <c:v>0.52335799999999999</c:v>
                </c:pt>
                <c:pt idx="367">
                  <c:v>0.52302199999999999</c:v>
                </c:pt>
                <c:pt idx="368">
                  <c:v>0.52268700000000001</c:v>
                </c:pt>
                <c:pt idx="369">
                  <c:v>0.52235100000000001</c:v>
                </c:pt>
                <c:pt idx="370">
                  <c:v>0.52201500000000001</c:v>
                </c:pt>
                <c:pt idx="371">
                  <c:v>0.52171400000000001</c:v>
                </c:pt>
                <c:pt idx="372">
                  <c:v>0.52141199999999999</c:v>
                </c:pt>
                <c:pt idx="373">
                  <c:v>0.52111099999999999</c:v>
                </c:pt>
                <c:pt idx="374">
                  <c:v>0.52080899999999997</c:v>
                </c:pt>
                <c:pt idx="375">
                  <c:v>0.52050799999999997</c:v>
                </c:pt>
                <c:pt idx="376">
                  <c:v>0.520235</c:v>
                </c:pt>
                <c:pt idx="377">
                  <c:v>0.51996299999999995</c:v>
                </c:pt>
                <c:pt idx="378">
                  <c:v>0.51968999999999999</c:v>
                </c:pt>
                <c:pt idx="379">
                  <c:v>0.51941800000000005</c:v>
                </c:pt>
                <c:pt idx="380">
                  <c:v>0.51914499999999997</c:v>
                </c:pt>
                <c:pt idx="381">
                  <c:v>0.51889600000000002</c:v>
                </c:pt>
                <c:pt idx="382">
                  <c:v>0.518648</c:v>
                </c:pt>
                <c:pt idx="383">
                  <c:v>0.51839900000000005</c:v>
                </c:pt>
                <c:pt idx="384">
                  <c:v>0.51815100000000003</c:v>
                </c:pt>
                <c:pt idx="385">
                  <c:v>0.51790199999999997</c:v>
                </c:pt>
                <c:pt idx="386">
                  <c:v>0.51767200000000002</c:v>
                </c:pt>
                <c:pt idx="387">
                  <c:v>0.51744299999999999</c:v>
                </c:pt>
                <c:pt idx="388">
                  <c:v>0.51721300000000003</c:v>
                </c:pt>
                <c:pt idx="389">
                  <c:v>0.516984</c:v>
                </c:pt>
                <c:pt idx="390">
                  <c:v>0.51675400000000005</c:v>
                </c:pt>
                <c:pt idx="391">
                  <c:v>0.51653800000000005</c:v>
                </c:pt>
                <c:pt idx="392">
                  <c:v>0.51632199999999995</c:v>
                </c:pt>
                <c:pt idx="393">
                  <c:v>0.51610699999999998</c:v>
                </c:pt>
                <c:pt idx="394">
                  <c:v>0.51589099999999999</c:v>
                </c:pt>
                <c:pt idx="395">
                  <c:v>0.51567499999999999</c:v>
                </c:pt>
                <c:pt idx="396">
                  <c:v>0.51546800000000004</c:v>
                </c:pt>
                <c:pt idx="397">
                  <c:v>0.515262</c:v>
                </c:pt>
                <c:pt idx="398">
                  <c:v>0.51505500000000004</c:v>
                </c:pt>
                <c:pt idx="399">
                  <c:v>0.514849</c:v>
                </c:pt>
                <c:pt idx="400">
                  <c:v>0.51464200000000004</c:v>
                </c:pt>
                <c:pt idx="401">
                  <c:v>0.51444000000000001</c:v>
                </c:pt>
                <c:pt idx="402">
                  <c:v>0.51423799999999997</c:v>
                </c:pt>
                <c:pt idx="403">
                  <c:v>0.51403600000000005</c:v>
                </c:pt>
                <c:pt idx="404">
                  <c:v>0.51383400000000001</c:v>
                </c:pt>
                <c:pt idx="405">
                  <c:v>0.51363199999999998</c:v>
                </c:pt>
                <c:pt idx="406">
                  <c:v>0.51343000000000005</c:v>
                </c:pt>
                <c:pt idx="407">
                  <c:v>0.51322800000000002</c:v>
                </c:pt>
                <c:pt idx="408">
                  <c:v>0.51302499999999995</c:v>
                </c:pt>
                <c:pt idx="409">
                  <c:v>0.51282300000000003</c:v>
                </c:pt>
                <c:pt idx="410">
                  <c:v>0.51262099999999999</c:v>
                </c:pt>
                <c:pt idx="411">
                  <c:v>0.51241400000000004</c:v>
                </c:pt>
                <c:pt idx="412">
                  <c:v>0.51220699999999997</c:v>
                </c:pt>
                <c:pt idx="413">
                  <c:v>0.51200100000000004</c:v>
                </c:pt>
                <c:pt idx="414">
                  <c:v>0.51179399999999997</c:v>
                </c:pt>
                <c:pt idx="415">
                  <c:v>0.51158700000000001</c:v>
                </c:pt>
                <c:pt idx="416">
                  <c:v>0.51137100000000002</c:v>
                </c:pt>
                <c:pt idx="417">
                  <c:v>0.51115500000000003</c:v>
                </c:pt>
                <c:pt idx="418">
                  <c:v>0.510938</c:v>
                </c:pt>
                <c:pt idx="419">
                  <c:v>0.51072200000000001</c:v>
                </c:pt>
                <c:pt idx="420">
                  <c:v>0.51050600000000002</c:v>
                </c:pt>
                <c:pt idx="421">
                  <c:v>0.51027599999999995</c:v>
                </c:pt>
                <c:pt idx="422">
                  <c:v>0.510046</c:v>
                </c:pt>
                <c:pt idx="423">
                  <c:v>0.50981600000000005</c:v>
                </c:pt>
                <c:pt idx="424">
                  <c:v>0.50958599999999998</c:v>
                </c:pt>
                <c:pt idx="425">
                  <c:v>0.50935600000000003</c:v>
                </c:pt>
                <c:pt idx="426">
                  <c:v>0.509108</c:v>
                </c:pt>
                <c:pt idx="427">
                  <c:v>0.50885899999999995</c:v>
                </c:pt>
                <c:pt idx="428">
                  <c:v>0.50861100000000004</c:v>
                </c:pt>
                <c:pt idx="429">
                  <c:v>0.50836199999999998</c:v>
                </c:pt>
                <c:pt idx="430">
                  <c:v>0.50811399999999995</c:v>
                </c:pt>
                <c:pt idx="431">
                  <c:v>0.50784200000000002</c:v>
                </c:pt>
                <c:pt idx="432">
                  <c:v>0.50756999999999997</c:v>
                </c:pt>
                <c:pt idx="433">
                  <c:v>0.50729800000000003</c:v>
                </c:pt>
                <c:pt idx="434">
                  <c:v>0.50702599999999998</c:v>
                </c:pt>
                <c:pt idx="435">
                  <c:v>0.50675400000000004</c:v>
                </c:pt>
                <c:pt idx="436">
                  <c:v>0.50645300000000004</c:v>
                </c:pt>
                <c:pt idx="437">
                  <c:v>0.50615200000000005</c:v>
                </c:pt>
                <c:pt idx="438">
                  <c:v>0.50585100000000005</c:v>
                </c:pt>
                <c:pt idx="439">
                  <c:v>0.50555000000000005</c:v>
                </c:pt>
                <c:pt idx="440">
                  <c:v>0.50524899999999995</c:v>
                </c:pt>
                <c:pt idx="441">
                  <c:v>0.50491299999999995</c:v>
                </c:pt>
                <c:pt idx="442">
                  <c:v>0.50457799999999997</c:v>
                </c:pt>
                <c:pt idx="443">
                  <c:v>0.50424199999999997</c:v>
                </c:pt>
                <c:pt idx="444">
                  <c:v>0.50390699999999999</c:v>
                </c:pt>
                <c:pt idx="445">
                  <c:v>0.50357099999999999</c:v>
                </c:pt>
                <c:pt idx="446">
                  <c:v>0.50319400000000003</c:v>
                </c:pt>
                <c:pt idx="447">
                  <c:v>0.50281799999999999</c:v>
                </c:pt>
                <c:pt idx="448">
                  <c:v>0.50244100000000003</c:v>
                </c:pt>
                <c:pt idx="449">
                  <c:v>0.50206499999999998</c:v>
                </c:pt>
                <c:pt idx="450">
                  <c:v>0.50168800000000002</c:v>
                </c:pt>
                <c:pt idx="451">
                  <c:v>0.50126300000000001</c:v>
                </c:pt>
                <c:pt idx="452">
                  <c:v>0.50083699999999998</c:v>
                </c:pt>
                <c:pt idx="453">
                  <c:v>0.50041199999999997</c:v>
                </c:pt>
                <c:pt idx="454">
                  <c:v>0.49998599999999999</c:v>
                </c:pt>
                <c:pt idx="455">
                  <c:v>0.49956099999999998</c:v>
                </c:pt>
                <c:pt idx="456">
                  <c:v>0.49907800000000002</c:v>
                </c:pt>
                <c:pt idx="457">
                  <c:v>0.49859500000000001</c:v>
                </c:pt>
                <c:pt idx="458">
                  <c:v>0.49811299999999997</c:v>
                </c:pt>
                <c:pt idx="459">
                  <c:v>0.49763000000000002</c:v>
                </c:pt>
                <c:pt idx="460">
                  <c:v>0.49714700000000001</c:v>
                </c:pt>
                <c:pt idx="461">
                  <c:v>0.49659599999999998</c:v>
                </c:pt>
                <c:pt idx="462">
                  <c:v>0.49604599999999999</c:v>
                </c:pt>
                <c:pt idx="463">
                  <c:v>0.49549500000000002</c:v>
                </c:pt>
                <c:pt idx="464">
                  <c:v>0.49494500000000002</c:v>
                </c:pt>
                <c:pt idx="465">
                  <c:v>0.494394</c:v>
                </c:pt>
                <c:pt idx="466">
                  <c:v>0.49376300000000001</c:v>
                </c:pt>
                <c:pt idx="467">
                  <c:v>0.49313200000000001</c:v>
                </c:pt>
                <c:pt idx="468">
                  <c:v>0.49250100000000002</c:v>
                </c:pt>
                <c:pt idx="469">
                  <c:v>0.49186999999999997</c:v>
                </c:pt>
                <c:pt idx="470">
                  <c:v>0.49123899999999998</c:v>
                </c:pt>
                <c:pt idx="471">
                  <c:v>0.490512</c:v>
                </c:pt>
                <c:pt idx="472">
                  <c:v>0.489784</c:v>
                </c:pt>
                <c:pt idx="473">
                  <c:v>0.48905700000000002</c:v>
                </c:pt>
                <c:pt idx="474">
                  <c:v>0.48832900000000001</c:v>
                </c:pt>
                <c:pt idx="475">
                  <c:v>0.48760199999999998</c:v>
                </c:pt>
                <c:pt idx="476">
                  <c:v>0.486759</c:v>
                </c:pt>
                <c:pt idx="477">
                  <c:v>0.48591600000000001</c:v>
                </c:pt>
                <c:pt idx="478">
                  <c:v>0.48507299999999998</c:v>
                </c:pt>
                <c:pt idx="479">
                  <c:v>0.48422999999999999</c:v>
                </c:pt>
                <c:pt idx="480">
                  <c:v>0.48338700000000001</c:v>
                </c:pt>
                <c:pt idx="481">
                  <c:v>0.48240300000000003</c:v>
                </c:pt>
                <c:pt idx="482">
                  <c:v>0.48142000000000001</c:v>
                </c:pt>
                <c:pt idx="483">
                  <c:v>0.48043599999999997</c:v>
                </c:pt>
                <c:pt idx="484">
                  <c:v>0.47945300000000002</c:v>
                </c:pt>
                <c:pt idx="485">
                  <c:v>0.47846899999999998</c:v>
                </c:pt>
                <c:pt idx="486">
                  <c:v>0.47731299999999999</c:v>
                </c:pt>
                <c:pt idx="487">
                  <c:v>0.47615600000000002</c:v>
                </c:pt>
                <c:pt idx="488">
                  <c:v>0.47499999999999998</c:v>
                </c:pt>
                <c:pt idx="489">
                  <c:v>0.47384300000000001</c:v>
                </c:pt>
                <c:pt idx="490">
                  <c:v>0.47268700000000002</c:v>
                </c:pt>
                <c:pt idx="491">
                  <c:v>0.47131600000000001</c:v>
                </c:pt>
                <c:pt idx="492">
                  <c:v>0.46994599999999997</c:v>
                </c:pt>
                <c:pt idx="493">
                  <c:v>0.46857500000000002</c:v>
                </c:pt>
                <c:pt idx="494">
                  <c:v>0.46720499999999998</c:v>
                </c:pt>
                <c:pt idx="495">
                  <c:v>0.46583400000000003</c:v>
                </c:pt>
                <c:pt idx="496">
                  <c:v>0.46419500000000002</c:v>
                </c:pt>
                <c:pt idx="497">
                  <c:v>0.46255600000000002</c:v>
                </c:pt>
                <c:pt idx="498">
                  <c:v>0.46091599999999999</c:v>
                </c:pt>
                <c:pt idx="499">
                  <c:v>0.45927699999999999</c:v>
                </c:pt>
                <c:pt idx="500">
                  <c:v>0.45763799999999999</c:v>
                </c:pt>
                <c:pt idx="501">
                  <c:v>0.45565899999999998</c:v>
                </c:pt>
                <c:pt idx="502">
                  <c:v>0.453679</c:v>
                </c:pt>
                <c:pt idx="503">
                  <c:v>0.45169999999999999</c:v>
                </c:pt>
                <c:pt idx="504">
                  <c:v>0.44972000000000001</c:v>
                </c:pt>
                <c:pt idx="505">
                  <c:v>0.447741</c:v>
                </c:pt>
                <c:pt idx="506">
                  <c:v>0.445328</c:v>
                </c:pt>
                <c:pt idx="507">
                  <c:v>0.44291399999999997</c:v>
                </c:pt>
                <c:pt idx="508">
                  <c:v>0.44050099999999998</c:v>
                </c:pt>
                <c:pt idx="509">
                  <c:v>0.438087</c:v>
                </c:pt>
                <c:pt idx="510">
                  <c:v>0.43567400000000001</c:v>
                </c:pt>
                <c:pt idx="511">
                  <c:v>0.43270700000000001</c:v>
                </c:pt>
                <c:pt idx="512">
                  <c:v>0.42973899999999998</c:v>
                </c:pt>
                <c:pt idx="513">
                  <c:v>0.42677199999999998</c:v>
                </c:pt>
                <c:pt idx="514">
                  <c:v>0.42380400000000001</c:v>
                </c:pt>
                <c:pt idx="515">
                  <c:v>0.42083700000000002</c:v>
                </c:pt>
                <c:pt idx="516">
                  <c:v>0.41716999999999999</c:v>
                </c:pt>
                <c:pt idx="517">
                  <c:v>0.41350300000000001</c:v>
                </c:pt>
                <c:pt idx="518">
                  <c:v>0.40983700000000001</c:v>
                </c:pt>
                <c:pt idx="519">
                  <c:v>0.40616999999999998</c:v>
                </c:pt>
                <c:pt idx="520">
                  <c:v>0.402503</c:v>
                </c:pt>
                <c:pt idx="521">
                  <c:v>0.397984</c:v>
                </c:pt>
                <c:pt idx="522">
                  <c:v>0.39346599999999998</c:v>
                </c:pt>
                <c:pt idx="523">
                  <c:v>0.38894699999999999</c:v>
                </c:pt>
                <c:pt idx="524">
                  <c:v>0.38442900000000002</c:v>
                </c:pt>
                <c:pt idx="525">
                  <c:v>0.37991000000000003</c:v>
                </c:pt>
                <c:pt idx="526">
                  <c:v>0.37444100000000002</c:v>
                </c:pt>
                <c:pt idx="527">
                  <c:v>0.36897200000000002</c:v>
                </c:pt>
                <c:pt idx="528">
                  <c:v>0.36350399999999999</c:v>
                </c:pt>
                <c:pt idx="529">
                  <c:v>0.35803499999999999</c:v>
                </c:pt>
                <c:pt idx="530">
                  <c:v>0.35256599999999999</c:v>
                </c:pt>
                <c:pt idx="531">
                  <c:v>0.34623599999999999</c:v>
                </c:pt>
                <c:pt idx="532">
                  <c:v>0.33990700000000001</c:v>
                </c:pt>
                <c:pt idx="533">
                  <c:v>0.33357700000000001</c:v>
                </c:pt>
                <c:pt idx="534">
                  <c:v>0.32724799999999998</c:v>
                </c:pt>
                <c:pt idx="535">
                  <c:v>0.32091799999999998</c:v>
                </c:pt>
                <c:pt idx="536">
                  <c:v>0.31418299999999999</c:v>
                </c:pt>
                <c:pt idx="537">
                  <c:v>0.30744899999999997</c:v>
                </c:pt>
                <c:pt idx="538">
                  <c:v>0.30071399999999998</c:v>
                </c:pt>
                <c:pt idx="539">
                  <c:v>0.29397899999999999</c:v>
                </c:pt>
                <c:pt idx="540">
                  <c:v>0.287244</c:v>
                </c:pt>
                <c:pt idx="541">
                  <c:v>0.28094799999999998</c:v>
                </c:pt>
                <c:pt idx="542">
                  <c:v>0.27465099999999998</c:v>
                </c:pt>
                <c:pt idx="543">
                  <c:v>0.26835399999999998</c:v>
                </c:pt>
                <c:pt idx="544">
                  <c:v>0.26205800000000001</c:v>
                </c:pt>
                <c:pt idx="545">
                  <c:v>0.25576100000000002</c:v>
                </c:pt>
                <c:pt idx="546">
                  <c:v>0.25077300000000002</c:v>
                </c:pt>
                <c:pt idx="547">
                  <c:v>0.245784</c:v>
                </c:pt>
                <c:pt idx="548">
                  <c:v>0.24079600000000001</c:v>
                </c:pt>
                <c:pt idx="549">
                  <c:v>0.23580699999999999</c:v>
                </c:pt>
                <c:pt idx="550">
                  <c:v>0.230819</c:v>
                </c:pt>
                <c:pt idx="551">
                  <c:v>0.22753399999999999</c:v>
                </c:pt>
                <c:pt idx="552">
                  <c:v>0.22425</c:v>
                </c:pt>
                <c:pt idx="553">
                  <c:v>0.22096499999999999</c:v>
                </c:pt>
                <c:pt idx="554">
                  <c:v>0.21768100000000001</c:v>
                </c:pt>
                <c:pt idx="555">
                  <c:v>0.214396</c:v>
                </c:pt>
                <c:pt idx="556">
                  <c:v>0.21255599999999999</c:v>
                </c:pt>
                <c:pt idx="557">
                  <c:v>0.21071599999999999</c:v>
                </c:pt>
                <c:pt idx="558">
                  <c:v>0.20887600000000001</c:v>
                </c:pt>
                <c:pt idx="559">
                  <c:v>0.207036</c:v>
                </c:pt>
                <c:pt idx="560">
                  <c:v>0.20519599999999999</c:v>
                </c:pt>
                <c:pt idx="561">
                  <c:v>0.20425299999999999</c:v>
                </c:pt>
                <c:pt idx="562">
                  <c:v>0.20330999999999999</c:v>
                </c:pt>
                <c:pt idx="563">
                  <c:v>0.20236799999999999</c:v>
                </c:pt>
                <c:pt idx="564">
                  <c:v>0.20142499999999999</c:v>
                </c:pt>
                <c:pt idx="565">
                  <c:v>0.20048199999999999</c:v>
                </c:pt>
                <c:pt idx="566">
                  <c:v>0.20038600000000001</c:v>
                </c:pt>
                <c:pt idx="567">
                  <c:v>0.20029</c:v>
                </c:pt>
                <c:pt idx="568">
                  <c:v>0.20019300000000001</c:v>
                </c:pt>
                <c:pt idx="569">
                  <c:v>0.200097</c:v>
                </c:pt>
                <c:pt idx="570">
                  <c:v>0.20000100000000001</c:v>
                </c:pt>
                <c:pt idx="571">
                  <c:v>0.20000100000000001</c:v>
                </c:pt>
                <c:pt idx="572">
                  <c:v>0.20000100000000001</c:v>
                </c:pt>
                <c:pt idx="573">
                  <c:v>0.2</c:v>
                </c:pt>
                <c:pt idx="574">
                  <c:v>0.2</c:v>
                </c:pt>
                <c:pt idx="575">
                  <c:v>0.2</c:v>
                </c:pt>
                <c:pt idx="576">
                  <c:v>0.2</c:v>
                </c:pt>
                <c:pt idx="577">
                  <c:v>0.2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0.2</c:v>
                </c:pt>
                <c:pt idx="582">
                  <c:v>0.2</c:v>
                </c:pt>
                <c:pt idx="583">
                  <c:v>0.2</c:v>
                </c:pt>
                <c:pt idx="584">
                  <c:v>0.2</c:v>
                </c:pt>
                <c:pt idx="585">
                  <c:v>0.2</c:v>
                </c:pt>
                <c:pt idx="586">
                  <c:v>0.2</c:v>
                </c:pt>
                <c:pt idx="587">
                  <c:v>0.2</c:v>
                </c:pt>
                <c:pt idx="588">
                  <c:v>0.2</c:v>
                </c:pt>
                <c:pt idx="589">
                  <c:v>0.2</c:v>
                </c:pt>
                <c:pt idx="590">
                  <c:v>0.2</c:v>
                </c:pt>
                <c:pt idx="591">
                  <c:v>0.2</c:v>
                </c:pt>
                <c:pt idx="592">
                  <c:v>0.2</c:v>
                </c:pt>
                <c:pt idx="593">
                  <c:v>0.2</c:v>
                </c:pt>
                <c:pt idx="594">
                  <c:v>0.2</c:v>
                </c:pt>
                <c:pt idx="595">
                  <c:v>0.2</c:v>
                </c:pt>
                <c:pt idx="596">
                  <c:v>0.2</c:v>
                </c:pt>
                <c:pt idx="597">
                  <c:v>0.2</c:v>
                </c:pt>
                <c:pt idx="598">
                  <c:v>0.2</c:v>
                </c:pt>
                <c:pt idx="599">
                  <c:v>0.2</c:v>
                </c:pt>
                <c:pt idx="600">
                  <c:v>0.2</c:v>
                </c:pt>
                <c:pt idx="601">
                  <c:v>0.2</c:v>
                </c:pt>
                <c:pt idx="602">
                  <c:v>0.2</c:v>
                </c:pt>
                <c:pt idx="603">
                  <c:v>0.2</c:v>
                </c:pt>
                <c:pt idx="604">
                  <c:v>0.2</c:v>
                </c:pt>
                <c:pt idx="605">
                  <c:v>0.2</c:v>
                </c:pt>
                <c:pt idx="606">
                  <c:v>0.2</c:v>
                </c:pt>
                <c:pt idx="607">
                  <c:v>0.2</c:v>
                </c:pt>
                <c:pt idx="608">
                  <c:v>0.2</c:v>
                </c:pt>
                <c:pt idx="609">
                  <c:v>0.2</c:v>
                </c:pt>
                <c:pt idx="610">
                  <c:v>0.2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0.2</c:v>
                </c:pt>
                <c:pt idx="615">
                  <c:v>0.2</c:v>
                </c:pt>
                <c:pt idx="616">
                  <c:v>0.2</c:v>
                </c:pt>
                <c:pt idx="617">
                  <c:v>0.2</c:v>
                </c:pt>
                <c:pt idx="618">
                  <c:v>0.2</c:v>
                </c:pt>
                <c:pt idx="619">
                  <c:v>0.2</c:v>
                </c:pt>
                <c:pt idx="620">
                  <c:v>0.2</c:v>
                </c:pt>
                <c:pt idx="621">
                  <c:v>0.2</c:v>
                </c:pt>
                <c:pt idx="622">
                  <c:v>0.2</c:v>
                </c:pt>
                <c:pt idx="623">
                  <c:v>0.2</c:v>
                </c:pt>
                <c:pt idx="624">
                  <c:v>0.2</c:v>
                </c:pt>
                <c:pt idx="625">
                  <c:v>0.2</c:v>
                </c:pt>
                <c:pt idx="626">
                  <c:v>0.2</c:v>
                </c:pt>
                <c:pt idx="627">
                  <c:v>0.2</c:v>
                </c:pt>
                <c:pt idx="628">
                  <c:v>0.2</c:v>
                </c:pt>
                <c:pt idx="629">
                  <c:v>0.2</c:v>
                </c:pt>
                <c:pt idx="630">
                  <c:v>0.2</c:v>
                </c:pt>
                <c:pt idx="631">
                  <c:v>0.2</c:v>
                </c:pt>
                <c:pt idx="632">
                  <c:v>0.2</c:v>
                </c:pt>
                <c:pt idx="633">
                  <c:v>0.2</c:v>
                </c:pt>
                <c:pt idx="634">
                  <c:v>0.2</c:v>
                </c:pt>
                <c:pt idx="635">
                  <c:v>0.2</c:v>
                </c:pt>
                <c:pt idx="636">
                  <c:v>0.2</c:v>
                </c:pt>
                <c:pt idx="637">
                  <c:v>0.2</c:v>
                </c:pt>
                <c:pt idx="638">
                  <c:v>0.2</c:v>
                </c:pt>
                <c:pt idx="639">
                  <c:v>0.2</c:v>
                </c:pt>
                <c:pt idx="640">
                  <c:v>0.2</c:v>
                </c:pt>
                <c:pt idx="641">
                  <c:v>0.2</c:v>
                </c:pt>
                <c:pt idx="642">
                  <c:v>0.2</c:v>
                </c:pt>
                <c:pt idx="643">
                  <c:v>0.2</c:v>
                </c:pt>
                <c:pt idx="644">
                  <c:v>0.2</c:v>
                </c:pt>
                <c:pt idx="645">
                  <c:v>0.2</c:v>
                </c:pt>
                <c:pt idx="646">
                  <c:v>0.2</c:v>
                </c:pt>
                <c:pt idx="647">
                  <c:v>0.2</c:v>
                </c:pt>
                <c:pt idx="648">
                  <c:v>0.2</c:v>
                </c:pt>
                <c:pt idx="649">
                  <c:v>0.2</c:v>
                </c:pt>
                <c:pt idx="650">
                  <c:v>0.2</c:v>
                </c:pt>
                <c:pt idx="651">
                  <c:v>0.2</c:v>
                </c:pt>
                <c:pt idx="652">
                  <c:v>0.2</c:v>
                </c:pt>
                <c:pt idx="653">
                  <c:v>0.2</c:v>
                </c:pt>
                <c:pt idx="654">
                  <c:v>0.2</c:v>
                </c:pt>
                <c:pt idx="655">
                  <c:v>0.2</c:v>
                </c:pt>
                <c:pt idx="656">
                  <c:v>0.2</c:v>
                </c:pt>
                <c:pt idx="657">
                  <c:v>0.2</c:v>
                </c:pt>
                <c:pt idx="658">
                  <c:v>0.2</c:v>
                </c:pt>
                <c:pt idx="659">
                  <c:v>0.2</c:v>
                </c:pt>
                <c:pt idx="660">
                  <c:v>0.2</c:v>
                </c:pt>
                <c:pt idx="661">
                  <c:v>0.2</c:v>
                </c:pt>
                <c:pt idx="662">
                  <c:v>0.2</c:v>
                </c:pt>
                <c:pt idx="663">
                  <c:v>0.2</c:v>
                </c:pt>
                <c:pt idx="664">
                  <c:v>0.2</c:v>
                </c:pt>
                <c:pt idx="665">
                  <c:v>0.2</c:v>
                </c:pt>
                <c:pt idx="666">
                  <c:v>0.2</c:v>
                </c:pt>
                <c:pt idx="667">
                  <c:v>0.2</c:v>
                </c:pt>
                <c:pt idx="668">
                  <c:v>0.2</c:v>
                </c:pt>
                <c:pt idx="669">
                  <c:v>0.2</c:v>
                </c:pt>
                <c:pt idx="670">
                  <c:v>0.2</c:v>
                </c:pt>
                <c:pt idx="671">
                  <c:v>0.2</c:v>
                </c:pt>
                <c:pt idx="672">
                  <c:v>0.2</c:v>
                </c:pt>
                <c:pt idx="673">
                  <c:v>0.2</c:v>
                </c:pt>
                <c:pt idx="674">
                  <c:v>0.2</c:v>
                </c:pt>
                <c:pt idx="675">
                  <c:v>0.2</c:v>
                </c:pt>
                <c:pt idx="676">
                  <c:v>0.2</c:v>
                </c:pt>
                <c:pt idx="677">
                  <c:v>0.2</c:v>
                </c:pt>
                <c:pt idx="678">
                  <c:v>0.2</c:v>
                </c:pt>
                <c:pt idx="679">
                  <c:v>0.2</c:v>
                </c:pt>
                <c:pt idx="680">
                  <c:v>0.2</c:v>
                </c:pt>
                <c:pt idx="681">
                  <c:v>0.2</c:v>
                </c:pt>
                <c:pt idx="682">
                  <c:v>0.2</c:v>
                </c:pt>
                <c:pt idx="683">
                  <c:v>0.2</c:v>
                </c:pt>
                <c:pt idx="684">
                  <c:v>0.2</c:v>
                </c:pt>
                <c:pt idx="685">
                  <c:v>0.2</c:v>
                </c:pt>
                <c:pt idx="686">
                  <c:v>0.2</c:v>
                </c:pt>
                <c:pt idx="687">
                  <c:v>0.2</c:v>
                </c:pt>
                <c:pt idx="688">
                  <c:v>0.2</c:v>
                </c:pt>
                <c:pt idx="689">
                  <c:v>0.2</c:v>
                </c:pt>
                <c:pt idx="690">
                  <c:v>0.2</c:v>
                </c:pt>
                <c:pt idx="691">
                  <c:v>0.2</c:v>
                </c:pt>
                <c:pt idx="692">
                  <c:v>0.2</c:v>
                </c:pt>
                <c:pt idx="693">
                  <c:v>0.2</c:v>
                </c:pt>
                <c:pt idx="694">
                  <c:v>0.2</c:v>
                </c:pt>
                <c:pt idx="695">
                  <c:v>0.2</c:v>
                </c:pt>
                <c:pt idx="696">
                  <c:v>0.2</c:v>
                </c:pt>
                <c:pt idx="697">
                  <c:v>0.2</c:v>
                </c:pt>
                <c:pt idx="698">
                  <c:v>0.2</c:v>
                </c:pt>
                <c:pt idx="699">
                  <c:v>0.2</c:v>
                </c:pt>
                <c:pt idx="700">
                  <c:v>0.2</c:v>
                </c:pt>
                <c:pt idx="701">
                  <c:v>0.2</c:v>
                </c:pt>
                <c:pt idx="702">
                  <c:v>0.2</c:v>
                </c:pt>
                <c:pt idx="703">
                  <c:v>0.2</c:v>
                </c:pt>
                <c:pt idx="704">
                  <c:v>0.2</c:v>
                </c:pt>
                <c:pt idx="705">
                  <c:v>0.2</c:v>
                </c:pt>
                <c:pt idx="706">
                  <c:v>0.2</c:v>
                </c:pt>
                <c:pt idx="707">
                  <c:v>0.2</c:v>
                </c:pt>
                <c:pt idx="708">
                  <c:v>0.2</c:v>
                </c:pt>
                <c:pt idx="709">
                  <c:v>0.2</c:v>
                </c:pt>
                <c:pt idx="710">
                  <c:v>0.2</c:v>
                </c:pt>
                <c:pt idx="711">
                  <c:v>0.2</c:v>
                </c:pt>
                <c:pt idx="712">
                  <c:v>0.2</c:v>
                </c:pt>
                <c:pt idx="713">
                  <c:v>0.2</c:v>
                </c:pt>
                <c:pt idx="714">
                  <c:v>0.2</c:v>
                </c:pt>
                <c:pt idx="715">
                  <c:v>0.2</c:v>
                </c:pt>
                <c:pt idx="716">
                  <c:v>0.2</c:v>
                </c:pt>
                <c:pt idx="717">
                  <c:v>0.2</c:v>
                </c:pt>
                <c:pt idx="718">
                  <c:v>0.2</c:v>
                </c:pt>
                <c:pt idx="719">
                  <c:v>0.2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4E9-488A-AD94-F0600E417D62}"/>
            </c:ext>
          </c:extLst>
        </c:ser>
        <c:ser>
          <c:idx val="4"/>
          <c:order val="2"/>
          <c:tx>
            <c:v>BL - retention</c:v>
          </c:tx>
          <c:spPr>
            <a:ln w="19050" cap="rnd">
              <a:solidFill>
                <a:sysClr val="windowText" lastClr="00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'Figure 10'!$F$8:$F$108</c:f>
              <c:numCache>
                <c:formatCode>General</c:formatCode>
                <c:ptCount val="101"/>
                <c:pt idx="0">
                  <c:v>1</c:v>
                </c:pt>
                <c:pt idx="1">
                  <c:v>0.50840070370502077</c:v>
                </c:pt>
                <c:pt idx="2">
                  <c:v>0.50840070370502077</c:v>
                </c:pt>
                <c:pt idx="3">
                  <c:v>0.50840070370502077</c:v>
                </c:pt>
                <c:pt idx="4">
                  <c:v>0.50840070370502077</c:v>
                </c:pt>
                <c:pt idx="5">
                  <c:v>0.50840070370502077</c:v>
                </c:pt>
                <c:pt idx="6">
                  <c:v>0.50840070370502077</c:v>
                </c:pt>
                <c:pt idx="7">
                  <c:v>0.50840070370502077</c:v>
                </c:pt>
                <c:pt idx="8">
                  <c:v>0.50840070370502077</c:v>
                </c:pt>
                <c:pt idx="9">
                  <c:v>0.50840070370502077</c:v>
                </c:pt>
                <c:pt idx="10">
                  <c:v>0.50840070370502077</c:v>
                </c:pt>
                <c:pt idx="11">
                  <c:v>0.50840070370502077</c:v>
                </c:pt>
                <c:pt idx="12">
                  <c:v>0.50840070370502077</c:v>
                </c:pt>
                <c:pt idx="13">
                  <c:v>0.50840070370502077</c:v>
                </c:pt>
                <c:pt idx="14">
                  <c:v>0.50840070370502077</c:v>
                </c:pt>
                <c:pt idx="15">
                  <c:v>0.50840070370502077</c:v>
                </c:pt>
                <c:pt idx="16">
                  <c:v>0.50840070370502077</c:v>
                </c:pt>
                <c:pt idx="17">
                  <c:v>0.50840070370502077</c:v>
                </c:pt>
                <c:pt idx="18">
                  <c:v>0.50840070370502077</c:v>
                </c:pt>
                <c:pt idx="19">
                  <c:v>0.50840070370502077</c:v>
                </c:pt>
                <c:pt idx="20">
                  <c:v>0.50840070370502077</c:v>
                </c:pt>
                <c:pt idx="21">
                  <c:v>0.50840070370502077</c:v>
                </c:pt>
                <c:pt idx="22">
                  <c:v>0.50840070370502077</c:v>
                </c:pt>
                <c:pt idx="23">
                  <c:v>0.50840070370502077</c:v>
                </c:pt>
                <c:pt idx="24">
                  <c:v>0.50840070370502077</c:v>
                </c:pt>
                <c:pt idx="25">
                  <c:v>0.50840070370502077</c:v>
                </c:pt>
                <c:pt idx="26">
                  <c:v>0.50840070370502077</c:v>
                </c:pt>
                <c:pt idx="27">
                  <c:v>0.50840070370502077</c:v>
                </c:pt>
                <c:pt idx="28">
                  <c:v>0.50840070370502077</c:v>
                </c:pt>
                <c:pt idx="29">
                  <c:v>0.50840070370502077</c:v>
                </c:pt>
                <c:pt idx="30">
                  <c:v>0.50840070370502077</c:v>
                </c:pt>
                <c:pt idx="31">
                  <c:v>0.50840070370502077</c:v>
                </c:pt>
                <c:pt idx="32">
                  <c:v>0.50840070370502077</c:v>
                </c:pt>
                <c:pt idx="33">
                  <c:v>0.50840070370502077</c:v>
                </c:pt>
                <c:pt idx="34">
                  <c:v>0.50840070370502077</c:v>
                </c:pt>
                <c:pt idx="35">
                  <c:v>0.50840070370502077</c:v>
                </c:pt>
                <c:pt idx="36">
                  <c:v>0.50840070370502077</c:v>
                </c:pt>
                <c:pt idx="37">
                  <c:v>0.50840070370502077</c:v>
                </c:pt>
                <c:pt idx="38">
                  <c:v>0.50840070370502077</c:v>
                </c:pt>
                <c:pt idx="39">
                  <c:v>0.50840070370502077</c:v>
                </c:pt>
                <c:pt idx="40">
                  <c:v>0.50840070370502077</c:v>
                </c:pt>
                <c:pt idx="41">
                  <c:v>0.50840070370502077</c:v>
                </c:pt>
                <c:pt idx="42">
                  <c:v>0.50840070370502077</c:v>
                </c:pt>
                <c:pt idx="43">
                  <c:v>0.50840070370502077</c:v>
                </c:pt>
                <c:pt idx="44">
                  <c:v>0.50840070370502077</c:v>
                </c:pt>
                <c:pt idx="45">
                  <c:v>0.50840070370502077</c:v>
                </c:pt>
                <c:pt idx="46">
                  <c:v>0.50840070370502077</c:v>
                </c:pt>
                <c:pt idx="47">
                  <c:v>0.50840070370502077</c:v>
                </c:pt>
                <c:pt idx="48">
                  <c:v>0.50840070370502077</c:v>
                </c:pt>
                <c:pt idx="49">
                  <c:v>0.50840070370502077</c:v>
                </c:pt>
                <c:pt idx="50">
                  <c:v>0.50840070370502077</c:v>
                </c:pt>
                <c:pt idx="51">
                  <c:v>0.50840070370502077</c:v>
                </c:pt>
                <c:pt idx="52">
                  <c:v>0.50840070370502077</c:v>
                </c:pt>
                <c:pt idx="53">
                  <c:v>0.50840070370502077</c:v>
                </c:pt>
                <c:pt idx="54">
                  <c:v>0.50840070370502077</c:v>
                </c:pt>
                <c:pt idx="55">
                  <c:v>0.25444619344946978</c:v>
                </c:pt>
                <c:pt idx="56">
                  <c:v>0.25444619344946978</c:v>
                </c:pt>
                <c:pt idx="57">
                  <c:v>0.25444619344946978</c:v>
                </c:pt>
                <c:pt idx="58">
                  <c:v>0.25444619344946978</c:v>
                </c:pt>
                <c:pt idx="59">
                  <c:v>0.25444619344946978</c:v>
                </c:pt>
                <c:pt idx="60">
                  <c:v>0.25444619344946978</c:v>
                </c:pt>
                <c:pt idx="61">
                  <c:v>0.25444619344946978</c:v>
                </c:pt>
                <c:pt idx="62">
                  <c:v>0.25444619344946978</c:v>
                </c:pt>
                <c:pt idx="63">
                  <c:v>0.25444619344946978</c:v>
                </c:pt>
                <c:pt idx="64">
                  <c:v>0.25444619344946978</c:v>
                </c:pt>
                <c:pt idx="65">
                  <c:v>0.25444619344946978</c:v>
                </c:pt>
                <c:pt idx="66">
                  <c:v>0.25444619344946978</c:v>
                </c:pt>
                <c:pt idx="67">
                  <c:v>0.25444619344946978</c:v>
                </c:pt>
                <c:pt idx="68">
                  <c:v>0.25444619344946978</c:v>
                </c:pt>
                <c:pt idx="69">
                  <c:v>0.25444619344946978</c:v>
                </c:pt>
                <c:pt idx="70">
                  <c:v>0.25444619344946978</c:v>
                </c:pt>
                <c:pt idx="71">
                  <c:v>0.25444619344946978</c:v>
                </c:pt>
                <c:pt idx="72">
                  <c:v>0.25444619344946978</c:v>
                </c:pt>
                <c:pt idx="73">
                  <c:v>0.25444619344946978</c:v>
                </c:pt>
                <c:pt idx="74">
                  <c:v>0.25444619344946978</c:v>
                </c:pt>
                <c:pt idx="75">
                  <c:v>0.25444619344946978</c:v>
                </c:pt>
                <c:pt idx="76">
                  <c:v>0.25444619344946978</c:v>
                </c:pt>
                <c:pt idx="77">
                  <c:v>0.25444619344946978</c:v>
                </c:pt>
                <c:pt idx="78">
                  <c:v>0.25444619344946978</c:v>
                </c:pt>
                <c:pt idx="79">
                  <c:v>0.25444619344946978</c:v>
                </c:pt>
                <c:pt idx="80">
                  <c:v>0.25444619344946978</c:v>
                </c:pt>
                <c:pt idx="81">
                  <c:v>0.25444619344946978</c:v>
                </c:pt>
                <c:pt idx="82">
                  <c:v>0.25444619344946978</c:v>
                </c:pt>
                <c:pt idx="83">
                  <c:v>0.25444619344946978</c:v>
                </c:pt>
                <c:pt idx="84">
                  <c:v>0.25444619344946978</c:v>
                </c:pt>
                <c:pt idx="85">
                  <c:v>0.25444619344946978</c:v>
                </c:pt>
                <c:pt idx="86">
                  <c:v>0.25444619344946978</c:v>
                </c:pt>
                <c:pt idx="87">
                  <c:v>0.25444619344946978</c:v>
                </c:pt>
                <c:pt idx="88">
                  <c:v>0.25444619344946978</c:v>
                </c:pt>
                <c:pt idx="89">
                  <c:v>0.22000093208083077</c:v>
                </c:pt>
                <c:pt idx="90">
                  <c:v>0.19564936491273174</c:v>
                </c:pt>
                <c:pt idx="91">
                  <c:v>0.17208448995126505</c:v>
                </c:pt>
                <c:pt idx="92">
                  <c:v>0.14935226364996979</c:v>
                </c:pt>
                <c:pt idx="93">
                  <c:v>0.12748918837277939</c:v>
                </c:pt>
                <c:pt idx="94">
                  <c:v>0.10652288617440993</c:v>
                </c:pt>
                <c:pt idx="95">
                  <c:v>8.6472728093338627E-2</c:v>
                </c:pt>
                <c:pt idx="96">
                  <c:v>6.7350500279556996E-2</c:v>
                </c:pt>
                <c:pt idx="97">
                  <c:v>4.9161090229862675E-2</c:v>
                </c:pt>
                <c:pt idx="98">
                  <c:v>3.1903178496186999E-2</c:v>
                </c:pt>
                <c:pt idx="99">
                  <c:v>1.5569923371433356E-2</c:v>
                </c:pt>
                <c:pt idx="100">
                  <c:v>0</c:v>
                </c:pt>
              </c:numCache>
            </c:numRef>
          </c:xVal>
          <c:yVal>
            <c:numRef>
              <c:f>'Figure 10'!$G$8:$G$108</c:f>
              <c:numCache>
                <c:formatCode>General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4E9-488A-AD94-F0600E417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33728"/>
        <c:axId val="259122536"/>
      </c:scatterChart>
      <c:valAx>
        <c:axId val="27663372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Dimensionless distance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122536"/>
        <c:crosses val="autoZero"/>
        <c:crossBetween val="midCat"/>
      </c:valAx>
      <c:valAx>
        <c:axId val="259122536"/>
        <c:scaling>
          <c:orientation val="minMax"/>
          <c:max val="0.8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Water saturation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76633728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308874309392264"/>
          <c:y val="6.4378024588326074E-2"/>
          <c:w val="0.30601346685082875"/>
          <c:h val="0.31151434543036294"/>
        </c:manualLayout>
      </c:layout>
      <c:overlay val="0"/>
      <c:spPr>
        <a:solidFill>
          <a:sysClr val="window" lastClr="FFFFFF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solidFill>
        <a:srgbClr val="198181"/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081647052182993"/>
          <c:y val="0.1586746366096588"/>
          <c:w val="0.65776942145052386"/>
          <c:h val="0.63581262221861501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BL_secEOR!$J$57</c:f>
              <c:strCache>
                <c:ptCount val="1"/>
                <c:pt idx="0">
                  <c:v>fw-HS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BL_secEOR!$J$59:$J$159</c:f>
              <c:numCache>
                <c:formatCode>0.0000</c:formatCode>
                <c:ptCount val="101"/>
                <c:pt idx="0">
                  <c:v>0</c:v>
                </c:pt>
                <c:pt idx="1">
                  <c:v>2.0401917780271377E-4</c:v>
                </c:pt>
                <c:pt idx="2">
                  <c:v>8.3229296712442904E-4</c:v>
                </c:pt>
                <c:pt idx="3">
                  <c:v>1.9094091439482369E-3</c:v>
                </c:pt>
                <c:pt idx="4">
                  <c:v>3.4602076124567523E-3</c:v>
                </c:pt>
                <c:pt idx="5">
                  <c:v>5.5096418732782457E-3</c:v>
                </c:pt>
                <c:pt idx="6">
                  <c:v>8.0826223619218807E-3</c:v>
                </c:pt>
                <c:pt idx="7">
                  <c:v>1.1203841317022996E-2</c:v>
                </c:pt>
                <c:pt idx="8">
                  <c:v>1.4897579143389225E-2</c:v>
                </c:pt>
                <c:pt idx="9">
                  <c:v>1.9187492597418011E-2</c:v>
                </c:pt>
                <c:pt idx="10">
                  <c:v>2.4096385542168718E-2</c:v>
                </c:pt>
                <c:pt idx="11">
                  <c:v>2.9645963493813599E-2</c:v>
                </c:pt>
                <c:pt idx="12">
                  <c:v>3.5856573705179341E-2</c:v>
                </c:pt>
                <c:pt idx="13">
                  <c:v>4.2746933097255663E-2</c:v>
                </c:pt>
                <c:pt idx="14">
                  <c:v>5.0333846944016512E-2</c:v>
                </c:pt>
                <c:pt idx="15">
                  <c:v>5.863192182410433E-2</c:v>
                </c:pt>
                <c:pt idx="16">
                  <c:v>6.7653276955602637E-2</c:v>
                </c:pt>
                <c:pt idx="17">
                  <c:v>7.7407258604526727E-2</c:v>
                </c:pt>
                <c:pt idx="18">
                  <c:v>8.7900162778079383E-2</c:v>
                </c:pt>
                <c:pt idx="19">
                  <c:v>9.9134971852258891E-2</c:v>
                </c:pt>
                <c:pt idx="20">
                  <c:v>0.11111111111111133</c:v>
                </c:pt>
                <c:pt idx="21">
                  <c:v>0.12382423136318993</c:v>
                </c:pt>
                <c:pt idx="22">
                  <c:v>0.13726602382302922</c:v>
                </c:pt>
                <c:pt idx="23">
                  <c:v>0.15142407327894691</c:v>
                </c:pt>
                <c:pt idx="24">
                  <c:v>0.16628175519630517</c:v>
                </c:pt>
                <c:pt idx="25">
                  <c:v>0.1818181818181821</c:v>
                </c:pt>
                <c:pt idx="26">
                  <c:v>0.19800820152314036</c:v>
                </c:pt>
                <c:pt idx="27">
                  <c:v>0.21482245469279543</c:v>
                </c:pt>
                <c:pt idx="28">
                  <c:v>0.23222748815165917</c:v>
                </c:pt>
                <c:pt idx="29">
                  <c:v>0.25018592890078872</c:v>
                </c:pt>
                <c:pt idx="30">
                  <c:v>0.26865671641791083</c:v>
                </c:pt>
                <c:pt idx="31">
                  <c:v>0.28759539129133666</c:v>
                </c:pt>
                <c:pt idx="32">
                  <c:v>0.30695443645083981</c:v>
                </c:pt>
                <c:pt idx="33">
                  <c:v>0.32668366581670966</c:v>
                </c:pt>
                <c:pt idx="34">
                  <c:v>0.34673065386922669</c:v>
                </c:pt>
                <c:pt idx="35">
                  <c:v>0.36704119850187317</c:v>
                </c:pt>
                <c:pt idx="36">
                  <c:v>0.38755980861244071</c:v>
                </c:pt>
                <c:pt idx="37">
                  <c:v>0.40823020724616138</c:v>
                </c:pt>
                <c:pt idx="38">
                  <c:v>0.42899584076054731</c:v>
                </c:pt>
                <c:pt idx="39">
                  <c:v>0.44980038444477366</c:v>
                </c:pt>
                <c:pt idx="40">
                  <c:v>0.47058823529411836</c:v>
                </c:pt>
                <c:pt idx="41">
                  <c:v>0.49130498319450605</c:v>
                </c:pt>
                <c:pt idx="42">
                  <c:v>0.51189785258270526</c:v>
                </c:pt>
                <c:pt idx="43">
                  <c:v>0.53231610767237736</c:v>
                </c:pt>
                <c:pt idx="44">
                  <c:v>0.55251141552511496</c:v>
                </c:pt>
                <c:pt idx="45">
                  <c:v>0.57243816254417046</c:v>
                </c:pt>
                <c:pt idx="46">
                  <c:v>0.59205372132064982</c:v>
                </c:pt>
                <c:pt idx="47">
                  <c:v>0.61131866611318741</c:v>
                </c:pt>
                <c:pt idx="48">
                  <c:v>0.63019693654267039</c:v>
                </c:pt>
                <c:pt idx="49">
                  <c:v>0.64865595029042356</c:v>
                </c:pt>
                <c:pt idx="50">
                  <c:v>0.6666666666666673</c:v>
                </c:pt>
                <c:pt idx="51">
                  <c:v>0.68420360384058976</c:v>
                </c:pt>
                <c:pt idx="52">
                  <c:v>0.70124481327800892</c:v>
                </c:pt>
                <c:pt idx="53">
                  <c:v>0.71777181551041325</c:v>
                </c:pt>
                <c:pt idx="54">
                  <c:v>0.73376950176144995</c:v>
                </c:pt>
                <c:pt idx="55">
                  <c:v>0.74922600619195101</c:v>
                </c:pt>
                <c:pt idx="56">
                  <c:v>0.76413255360623833</c:v>
                </c:pt>
                <c:pt idx="57">
                  <c:v>0.77848328740865047</c:v>
                </c:pt>
                <c:pt idx="58">
                  <c:v>0.79227508243052347</c:v>
                </c:pt>
                <c:pt idx="59">
                  <c:v>0.80550734698600079</c:v>
                </c:pt>
                <c:pt idx="60">
                  <c:v>0.81818181818181868</c:v>
                </c:pt>
                <c:pt idx="61">
                  <c:v>0.83030235412250419</c:v>
                </c:pt>
                <c:pt idx="62">
                  <c:v>0.84187472623740744</c:v>
                </c:pt>
                <c:pt idx="63">
                  <c:v>0.85290641452670091</c:v>
                </c:pt>
                <c:pt idx="64">
                  <c:v>0.86340640809443558</c:v>
                </c:pt>
                <c:pt idx="65">
                  <c:v>0.87338501291989723</c:v>
                </c:pt>
                <c:pt idx="66">
                  <c:v>0.88285366842318647</c:v>
                </c:pt>
                <c:pt idx="67">
                  <c:v>0.89182477401410598</c:v>
                </c:pt>
                <c:pt idx="68">
                  <c:v>0.90031152647975121</c:v>
                </c:pt>
                <c:pt idx="69">
                  <c:v>0.90832776876848265</c:v>
                </c:pt>
                <c:pt idx="70">
                  <c:v>0.91588785046729015</c:v>
                </c:pt>
                <c:pt idx="71">
                  <c:v>0.92300650004577534</c:v>
                </c:pt>
                <c:pt idx="72">
                  <c:v>0.92969870875179383</c:v>
                </c:pt>
                <c:pt idx="73">
                  <c:v>0.93597962588917227</c:v>
                </c:pt>
                <c:pt idx="74">
                  <c:v>0.94186446508427979</c:v>
                </c:pt>
                <c:pt idx="75">
                  <c:v>0.94736842105263197</c:v>
                </c:pt>
                <c:pt idx="76">
                  <c:v>0.95250659630606882</c:v>
                </c:pt>
                <c:pt idx="77">
                  <c:v>0.957293937192218</c:v>
                </c:pt>
                <c:pt idx="78">
                  <c:v>0.96174517862788522</c:v>
                </c:pt>
                <c:pt idx="79">
                  <c:v>0.96587479687379119</c:v>
                </c:pt>
                <c:pt idx="80">
                  <c:v>0.96969696969696995</c:v>
                </c:pt>
                <c:pt idx="81">
                  <c:v>0.97322554327671895</c:v>
                </c:pt>
                <c:pt idx="82">
                  <c:v>0.97647400522799899</c:v>
                </c:pt>
                <c:pt idx="83">
                  <c:v>0.9794554631406841</c:v>
                </c:pt>
                <c:pt idx="84">
                  <c:v>0.9821826280623609</c:v>
                </c:pt>
                <c:pt idx="85">
                  <c:v>0.98466780238500862</c:v>
                </c:pt>
                <c:pt idx="86">
                  <c:v>0.98692287163063797</c:v>
                </c:pt>
                <c:pt idx="87">
                  <c:v>0.98895929966681928</c:v>
                </c:pt>
                <c:pt idx="88">
                  <c:v>0.99078812691914031</c:v>
                </c:pt>
                <c:pt idx="89">
                  <c:v>0.99241997118336156</c:v>
                </c:pt>
                <c:pt idx="90">
                  <c:v>0.99386503067484677</c:v>
                </c:pt>
                <c:pt idx="91">
                  <c:v>0.99513308898636077</c:v>
                </c:pt>
                <c:pt idx="92">
                  <c:v>0.99623352165725065</c:v>
                </c:pt>
                <c:pt idx="93">
                  <c:v>0.99717530408716204</c:v>
                </c:pt>
                <c:pt idx="94">
                  <c:v>0.99796702055568121</c:v>
                </c:pt>
                <c:pt idx="95">
                  <c:v>0.99861687413554645</c:v>
                </c:pt>
                <c:pt idx="96">
                  <c:v>0.99913269731136167</c:v>
                </c:pt>
                <c:pt idx="97">
                  <c:v>0.99952196313804642</c:v>
                </c:pt>
                <c:pt idx="98">
                  <c:v>0.99979179679367058</c:v>
                </c:pt>
                <c:pt idx="99">
                  <c:v>0.9999489873998878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71-4941-BCC3-F53649A104ED}"/>
            </c:ext>
          </c:extLst>
        </c:ser>
        <c:ser>
          <c:idx val="1"/>
          <c:order val="1"/>
          <c:tx>
            <c:strRef>
              <c:f>BL_secEOR!$K$57</c:f>
              <c:strCache>
                <c:ptCount val="1"/>
                <c:pt idx="0">
                  <c:v>fw-LS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BL_secEOR!$A$59:$A$159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BL_secEOR!$K$59:$K$159</c:f>
              <c:numCache>
                <c:formatCode>0.0000</c:formatCode>
                <c:ptCount val="101"/>
                <c:pt idx="0">
                  <c:v>0</c:v>
                </c:pt>
                <c:pt idx="1">
                  <c:v>5.1012600112227793E-5</c:v>
                </c:pt>
                <c:pt idx="2">
                  <c:v>2.0820320632937778E-4</c:v>
                </c:pt>
                <c:pt idx="3">
                  <c:v>4.7803686195357811E-4</c:v>
                </c:pt>
                <c:pt idx="4">
                  <c:v>8.6730268863833594E-4</c:v>
                </c:pt>
                <c:pt idx="5">
                  <c:v>1.3831258644536675E-3</c:v>
                </c:pt>
                <c:pt idx="6">
                  <c:v>2.0329794443189552E-3</c:v>
                </c:pt>
                <c:pt idx="7">
                  <c:v>2.8246959128379588E-3</c:v>
                </c:pt>
                <c:pt idx="8">
                  <c:v>3.7664783427495355E-3</c:v>
                </c:pt>
                <c:pt idx="9">
                  <c:v>4.8669110136393759E-3</c:v>
                </c:pt>
                <c:pt idx="10">
                  <c:v>6.1349693251533848E-3</c:v>
                </c:pt>
                <c:pt idx="11">
                  <c:v>7.5800288166384894E-3</c:v>
                </c:pt>
                <c:pt idx="12">
                  <c:v>9.21187308085979E-3</c:v>
                </c:pt>
                <c:pt idx="13">
                  <c:v>1.1040700333180916E-2</c:v>
                </c:pt>
                <c:pt idx="14">
                  <c:v>1.3077128369362177E-2</c:v>
                </c:pt>
                <c:pt idx="15">
                  <c:v>1.5332197614991508E-2</c:v>
                </c:pt>
                <c:pt idx="16">
                  <c:v>1.7817371937639229E-2</c:v>
                </c:pt>
                <c:pt idx="17">
                  <c:v>2.0544536859316172E-2</c:v>
                </c:pt>
                <c:pt idx="18">
                  <c:v>2.3525994772001211E-2</c:v>
                </c:pt>
                <c:pt idx="19">
                  <c:v>2.6774456723281229E-2</c:v>
                </c:pt>
                <c:pt idx="20">
                  <c:v>3.030303030303037E-2</c:v>
                </c:pt>
                <c:pt idx="21">
                  <c:v>3.4125203126209161E-2</c:v>
                </c:pt>
                <c:pt idx="22">
                  <c:v>3.8254821372115166E-2</c:v>
                </c:pt>
                <c:pt idx="23">
                  <c:v>4.2706062807782441E-2</c:v>
                </c:pt>
                <c:pt idx="24">
                  <c:v>4.7493403693931499E-2</c:v>
                </c:pt>
                <c:pt idx="25">
                  <c:v>5.2631578947368522E-2</c:v>
                </c:pt>
                <c:pt idx="26">
                  <c:v>5.8135534915720787E-2</c:v>
                </c:pt>
                <c:pt idx="27">
                  <c:v>6.4020374110828268E-2</c:v>
                </c:pt>
                <c:pt idx="28">
                  <c:v>7.0301291248206735E-2</c:v>
                </c:pt>
                <c:pt idx="29">
                  <c:v>7.6993499954225178E-2</c:v>
                </c:pt>
                <c:pt idx="30">
                  <c:v>8.4112149532710442E-2</c:v>
                </c:pt>
                <c:pt idx="31">
                  <c:v>9.1672231231517867E-2</c:v>
                </c:pt>
                <c:pt idx="32">
                  <c:v>9.9688473520249427E-2</c:v>
                </c:pt>
                <c:pt idx="33">
                  <c:v>0.10817522598589473</c:v>
                </c:pt>
                <c:pt idx="34">
                  <c:v>0.1171463315768142</c:v>
                </c:pt>
                <c:pt idx="35">
                  <c:v>0.12661498708010363</c:v>
                </c:pt>
                <c:pt idx="36">
                  <c:v>0.13659359190556522</c:v>
                </c:pt>
                <c:pt idx="37">
                  <c:v>0.14709358547329998</c:v>
                </c:pt>
                <c:pt idx="38">
                  <c:v>0.15812527376259342</c:v>
                </c:pt>
                <c:pt idx="39">
                  <c:v>0.16969764587749672</c:v>
                </c:pt>
                <c:pt idx="40">
                  <c:v>0.18181818181818224</c:v>
                </c:pt>
                <c:pt idx="41">
                  <c:v>0.19449265301400018</c:v>
                </c:pt>
                <c:pt idx="42">
                  <c:v>0.20772491756947764</c:v>
                </c:pt>
                <c:pt idx="43">
                  <c:v>0.2215167125913507</c:v>
                </c:pt>
                <c:pt idx="44">
                  <c:v>0.23586744639376273</c:v>
                </c:pt>
                <c:pt idx="45">
                  <c:v>0.2507739938080501</c:v>
                </c:pt>
                <c:pt idx="46">
                  <c:v>0.26623049823855116</c:v>
                </c:pt>
                <c:pt idx="47">
                  <c:v>0.28222818448958797</c:v>
                </c:pt>
                <c:pt idx="48">
                  <c:v>0.29875518672199242</c:v>
                </c:pt>
                <c:pt idx="49">
                  <c:v>0.31579639615941146</c:v>
                </c:pt>
                <c:pt idx="50">
                  <c:v>0.33333333333333393</c:v>
                </c:pt>
                <c:pt idx="51">
                  <c:v>0.35134404970957778</c:v>
                </c:pt>
                <c:pt idx="52">
                  <c:v>0.36980306345733105</c:v>
                </c:pt>
                <c:pt idx="53">
                  <c:v>0.38868133388681403</c:v>
                </c:pt>
                <c:pt idx="54">
                  <c:v>0.40794627867935163</c:v>
                </c:pt>
                <c:pt idx="55">
                  <c:v>0.4275618374558311</c:v>
                </c:pt>
                <c:pt idx="56">
                  <c:v>0.44748858447488665</c:v>
                </c:pt>
                <c:pt idx="57">
                  <c:v>0.46768389232762425</c:v>
                </c:pt>
                <c:pt idx="58">
                  <c:v>0.48810214741729629</c:v>
                </c:pt>
                <c:pt idx="59">
                  <c:v>0.50869501680549556</c:v>
                </c:pt>
                <c:pt idx="60">
                  <c:v>0.52941176470588325</c:v>
                </c:pt>
                <c:pt idx="61">
                  <c:v>0.55019961555522789</c:v>
                </c:pt>
                <c:pt idx="62">
                  <c:v>0.57100415923945425</c:v>
                </c:pt>
                <c:pt idx="63">
                  <c:v>0.59176979275384023</c:v>
                </c:pt>
                <c:pt idx="64">
                  <c:v>0.61244019138756078</c:v>
                </c:pt>
                <c:pt idx="65">
                  <c:v>0.63295880149812833</c:v>
                </c:pt>
                <c:pt idx="66">
                  <c:v>0.65326934613077492</c:v>
                </c:pt>
                <c:pt idx="67">
                  <c:v>0.67331633418329184</c:v>
                </c:pt>
                <c:pt idx="68">
                  <c:v>0.69304556354916169</c:v>
                </c:pt>
                <c:pt idx="69">
                  <c:v>0.71240460870866484</c:v>
                </c:pt>
                <c:pt idx="70">
                  <c:v>0.73134328358209066</c:v>
                </c:pt>
                <c:pt idx="71">
                  <c:v>0.74981407109921272</c:v>
                </c:pt>
                <c:pt idx="72">
                  <c:v>0.76777251184834228</c:v>
                </c:pt>
                <c:pt idx="73">
                  <c:v>0.78517754530720596</c:v>
                </c:pt>
                <c:pt idx="74">
                  <c:v>0.80199179847686097</c:v>
                </c:pt>
                <c:pt idx="75">
                  <c:v>0.81818181818181912</c:v>
                </c:pt>
                <c:pt idx="76">
                  <c:v>0.83371824480369605</c:v>
                </c:pt>
                <c:pt idx="77">
                  <c:v>0.84857592672105431</c:v>
                </c:pt>
                <c:pt idx="78">
                  <c:v>0.8627339761769719</c:v>
                </c:pt>
                <c:pt idx="79">
                  <c:v>0.87617576863681124</c:v>
                </c:pt>
                <c:pt idx="80">
                  <c:v>0.88888888888888962</c:v>
                </c:pt>
                <c:pt idx="81">
                  <c:v>0.90086502814774205</c:v>
                </c:pt>
                <c:pt idx="82">
                  <c:v>0.91209983722192156</c:v>
                </c:pt>
                <c:pt idx="83">
                  <c:v>0.92259274139547409</c:v>
                </c:pt>
                <c:pt idx="84">
                  <c:v>0.93234672304439814</c:v>
                </c:pt>
                <c:pt idx="85">
                  <c:v>0.94136807817589629</c:v>
                </c:pt>
                <c:pt idx="86">
                  <c:v>0.94966615305598401</c:v>
                </c:pt>
                <c:pt idx="87">
                  <c:v>0.95725306690274481</c:v>
                </c:pt>
                <c:pt idx="88">
                  <c:v>0.96414342629482119</c:v>
                </c:pt>
                <c:pt idx="89">
                  <c:v>0.9703540365061869</c:v>
                </c:pt>
                <c:pt idx="90">
                  <c:v>0.97590361445783169</c:v>
                </c:pt>
                <c:pt idx="91">
                  <c:v>0.9808125074025823</c:v>
                </c:pt>
                <c:pt idx="92">
                  <c:v>0.98510242085661104</c:v>
                </c:pt>
                <c:pt idx="93">
                  <c:v>0.98879615868297721</c:v>
                </c:pt>
                <c:pt idx="94">
                  <c:v>0.9919173776380783</c:v>
                </c:pt>
                <c:pt idx="95">
                  <c:v>0.99449035812672204</c:v>
                </c:pt>
                <c:pt idx="96">
                  <c:v>0.99653979238754342</c:v>
                </c:pt>
                <c:pt idx="97">
                  <c:v>0.9980905908560519</c:v>
                </c:pt>
                <c:pt idx="98">
                  <c:v>0.9991677070328755</c:v>
                </c:pt>
                <c:pt idx="99">
                  <c:v>0.99979598082219723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471-4941-BCC3-F53649A104ED}"/>
            </c:ext>
          </c:extLst>
        </c:ser>
        <c:ser>
          <c:idx val="2"/>
          <c:order val="2"/>
          <c:tx>
            <c:v>LS-front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BL_secEOR!$A$58:$A$159</c:f>
              <c:numCache>
                <c:formatCode>0.0000</c:formatCode>
                <c:ptCount val="102"/>
                <c:pt idx="0">
                  <c:v>0</c:v>
                </c:pt>
                <c:pt idx="1">
                  <c:v>0.2</c:v>
                </c:pt>
                <c:pt idx="2">
                  <c:v>0.20600000000000002</c:v>
                </c:pt>
                <c:pt idx="3">
                  <c:v>0.21200000000000002</c:v>
                </c:pt>
                <c:pt idx="4">
                  <c:v>0.21800000000000003</c:v>
                </c:pt>
                <c:pt idx="5">
                  <c:v>0.22400000000000003</c:v>
                </c:pt>
                <c:pt idx="6">
                  <c:v>0.23000000000000004</c:v>
                </c:pt>
                <c:pt idx="7">
                  <c:v>0.23600000000000004</c:v>
                </c:pt>
                <c:pt idx="8">
                  <c:v>0.24200000000000005</c:v>
                </c:pt>
                <c:pt idx="9">
                  <c:v>0.24800000000000005</c:v>
                </c:pt>
                <c:pt idx="10">
                  <c:v>0.25400000000000006</c:v>
                </c:pt>
                <c:pt idx="11">
                  <c:v>0.26000000000000006</c:v>
                </c:pt>
                <c:pt idx="12">
                  <c:v>0.26600000000000007</c:v>
                </c:pt>
                <c:pt idx="13">
                  <c:v>0.27200000000000008</c:v>
                </c:pt>
                <c:pt idx="14">
                  <c:v>0.27800000000000008</c:v>
                </c:pt>
                <c:pt idx="15">
                  <c:v>0.28400000000000009</c:v>
                </c:pt>
                <c:pt idx="16">
                  <c:v>0.29000000000000009</c:v>
                </c:pt>
                <c:pt idx="17">
                  <c:v>0.2960000000000001</c:v>
                </c:pt>
                <c:pt idx="18">
                  <c:v>0.3020000000000001</c:v>
                </c:pt>
                <c:pt idx="19">
                  <c:v>0.30800000000000011</c:v>
                </c:pt>
                <c:pt idx="20">
                  <c:v>0.31400000000000011</c:v>
                </c:pt>
                <c:pt idx="21">
                  <c:v>0.32000000000000012</c:v>
                </c:pt>
                <c:pt idx="22">
                  <c:v>0.32600000000000012</c:v>
                </c:pt>
                <c:pt idx="23">
                  <c:v>0.33200000000000013</c:v>
                </c:pt>
                <c:pt idx="24">
                  <c:v>0.33800000000000013</c:v>
                </c:pt>
                <c:pt idx="25">
                  <c:v>0.34400000000000014</c:v>
                </c:pt>
                <c:pt idx="26">
                  <c:v>0.35000000000000014</c:v>
                </c:pt>
                <c:pt idx="27">
                  <c:v>0.35600000000000015</c:v>
                </c:pt>
                <c:pt idx="28">
                  <c:v>0.36200000000000015</c:v>
                </c:pt>
                <c:pt idx="29">
                  <c:v>0.36800000000000016</c:v>
                </c:pt>
                <c:pt idx="30">
                  <c:v>0.37400000000000017</c:v>
                </c:pt>
                <c:pt idx="31">
                  <c:v>0.38000000000000017</c:v>
                </c:pt>
                <c:pt idx="32">
                  <c:v>0.38600000000000018</c:v>
                </c:pt>
                <c:pt idx="33">
                  <c:v>0.39200000000000018</c:v>
                </c:pt>
                <c:pt idx="34">
                  <c:v>0.39800000000000019</c:v>
                </c:pt>
                <c:pt idx="35">
                  <c:v>0.40400000000000019</c:v>
                </c:pt>
                <c:pt idx="36">
                  <c:v>0.4100000000000002</c:v>
                </c:pt>
                <c:pt idx="37">
                  <c:v>0.4160000000000002</c:v>
                </c:pt>
                <c:pt idx="38">
                  <c:v>0.42200000000000021</c:v>
                </c:pt>
                <c:pt idx="39">
                  <c:v>0.42800000000000021</c:v>
                </c:pt>
                <c:pt idx="40">
                  <c:v>0.43400000000000022</c:v>
                </c:pt>
                <c:pt idx="41">
                  <c:v>0.44000000000000022</c:v>
                </c:pt>
                <c:pt idx="42">
                  <c:v>0.44600000000000023</c:v>
                </c:pt>
                <c:pt idx="43">
                  <c:v>0.45200000000000023</c:v>
                </c:pt>
                <c:pt idx="44">
                  <c:v>0.45800000000000024</c:v>
                </c:pt>
                <c:pt idx="45">
                  <c:v>0.46400000000000025</c:v>
                </c:pt>
                <c:pt idx="46">
                  <c:v>0.47000000000000025</c:v>
                </c:pt>
                <c:pt idx="47">
                  <c:v>0.47600000000000026</c:v>
                </c:pt>
                <c:pt idx="48">
                  <c:v>0.48200000000000026</c:v>
                </c:pt>
                <c:pt idx="49">
                  <c:v>0.48800000000000027</c:v>
                </c:pt>
                <c:pt idx="50">
                  <c:v>0.49400000000000027</c:v>
                </c:pt>
                <c:pt idx="51">
                  <c:v>0.50000000000000022</c:v>
                </c:pt>
                <c:pt idx="52">
                  <c:v>0.50600000000000023</c:v>
                </c:pt>
                <c:pt idx="53">
                  <c:v>0.51200000000000023</c:v>
                </c:pt>
                <c:pt idx="54">
                  <c:v>0.51800000000000024</c:v>
                </c:pt>
                <c:pt idx="55">
                  <c:v>0.52400000000000024</c:v>
                </c:pt>
                <c:pt idx="56">
                  <c:v>0.53000000000000025</c:v>
                </c:pt>
                <c:pt idx="57">
                  <c:v>0.53600000000000025</c:v>
                </c:pt>
                <c:pt idx="58">
                  <c:v>0.54200000000000026</c:v>
                </c:pt>
                <c:pt idx="59">
                  <c:v>0.54800000000000026</c:v>
                </c:pt>
                <c:pt idx="60">
                  <c:v>0.55400000000000027</c:v>
                </c:pt>
                <c:pt idx="61">
                  <c:v>0.56000000000000028</c:v>
                </c:pt>
                <c:pt idx="62">
                  <c:v>0.56600000000000028</c:v>
                </c:pt>
                <c:pt idx="63">
                  <c:v>0.57200000000000029</c:v>
                </c:pt>
                <c:pt idx="64">
                  <c:v>0.57800000000000029</c:v>
                </c:pt>
                <c:pt idx="65">
                  <c:v>0.5840000000000003</c:v>
                </c:pt>
                <c:pt idx="66">
                  <c:v>0.5900000000000003</c:v>
                </c:pt>
                <c:pt idx="67">
                  <c:v>0.59600000000000031</c:v>
                </c:pt>
                <c:pt idx="68">
                  <c:v>0.60200000000000031</c:v>
                </c:pt>
                <c:pt idx="69">
                  <c:v>0.60800000000000032</c:v>
                </c:pt>
                <c:pt idx="70">
                  <c:v>0.61400000000000032</c:v>
                </c:pt>
                <c:pt idx="71">
                  <c:v>0.62000000000000033</c:v>
                </c:pt>
                <c:pt idx="72">
                  <c:v>0.62600000000000033</c:v>
                </c:pt>
                <c:pt idx="73">
                  <c:v>0.63200000000000034</c:v>
                </c:pt>
                <c:pt idx="74">
                  <c:v>0.63800000000000034</c:v>
                </c:pt>
                <c:pt idx="75">
                  <c:v>0.64400000000000035</c:v>
                </c:pt>
                <c:pt idx="76">
                  <c:v>0.65000000000000036</c:v>
                </c:pt>
                <c:pt idx="77">
                  <c:v>0.65600000000000036</c:v>
                </c:pt>
                <c:pt idx="78">
                  <c:v>0.66200000000000037</c:v>
                </c:pt>
                <c:pt idx="79">
                  <c:v>0.66800000000000037</c:v>
                </c:pt>
                <c:pt idx="80">
                  <c:v>0.67400000000000038</c:v>
                </c:pt>
                <c:pt idx="81">
                  <c:v>0.68000000000000038</c:v>
                </c:pt>
                <c:pt idx="82">
                  <c:v>0.68600000000000039</c:v>
                </c:pt>
                <c:pt idx="83">
                  <c:v>0.69200000000000039</c:v>
                </c:pt>
                <c:pt idx="84">
                  <c:v>0.6980000000000004</c:v>
                </c:pt>
                <c:pt idx="85">
                  <c:v>0.7040000000000004</c:v>
                </c:pt>
                <c:pt idx="86">
                  <c:v>0.71000000000000041</c:v>
                </c:pt>
                <c:pt idx="87">
                  <c:v>0.71600000000000041</c:v>
                </c:pt>
                <c:pt idx="88">
                  <c:v>0.72200000000000042</c:v>
                </c:pt>
                <c:pt idx="89">
                  <c:v>0.72800000000000042</c:v>
                </c:pt>
                <c:pt idx="90">
                  <c:v>0.73400000000000043</c:v>
                </c:pt>
                <c:pt idx="91">
                  <c:v>0.74000000000000044</c:v>
                </c:pt>
                <c:pt idx="92">
                  <c:v>0.74600000000000044</c:v>
                </c:pt>
                <c:pt idx="93">
                  <c:v>0.75200000000000045</c:v>
                </c:pt>
                <c:pt idx="94">
                  <c:v>0.75800000000000045</c:v>
                </c:pt>
                <c:pt idx="95">
                  <c:v>0.76400000000000046</c:v>
                </c:pt>
                <c:pt idx="96">
                  <c:v>0.77000000000000046</c:v>
                </c:pt>
                <c:pt idx="97">
                  <c:v>0.77600000000000047</c:v>
                </c:pt>
                <c:pt idx="98">
                  <c:v>0.78200000000000047</c:v>
                </c:pt>
                <c:pt idx="99">
                  <c:v>0.78800000000000048</c:v>
                </c:pt>
                <c:pt idx="100">
                  <c:v>0.79400000000000048</c:v>
                </c:pt>
                <c:pt idx="101">
                  <c:v>0.80000000000000049</c:v>
                </c:pt>
              </c:numCache>
            </c:numRef>
          </c:xVal>
          <c:yVal>
            <c:numRef>
              <c:f>BL_secEOR!$O$58:$O$159</c:f>
              <c:numCache>
                <c:formatCode>0.0000</c:formatCode>
                <c:ptCount val="102"/>
                <c:pt idx="0">
                  <c:v>0</c:v>
                </c:pt>
                <c:pt idx="1">
                  <c:v>0.26526987515530265</c:v>
                </c:pt>
                <c:pt idx="2">
                  <c:v>0.27322797140996175</c:v>
                </c:pt>
                <c:pt idx="3">
                  <c:v>0.28118606766462084</c:v>
                </c:pt>
                <c:pt idx="4">
                  <c:v>0.28914416391927994</c:v>
                </c:pt>
                <c:pt idx="5">
                  <c:v>0.29710226017393898</c:v>
                </c:pt>
                <c:pt idx="6">
                  <c:v>0.30506035642859808</c:v>
                </c:pt>
                <c:pt idx="7">
                  <c:v>0.31301845268325718</c:v>
                </c:pt>
                <c:pt idx="8">
                  <c:v>0.32097654893791627</c:v>
                </c:pt>
                <c:pt idx="9">
                  <c:v>0.32893464519257537</c:v>
                </c:pt>
                <c:pt idx="10">
                  <c:v>0.33689274144723447</c:v>
                </c:pt>
                <c:pt idx="11">
                  <c:v>0.34485083770189351</c:v>
                </c:pt>
                <c:pt idx="12">
                  <c:v>0.35280893395655261</c:v>
                </c:pt>
                <c:pt idx="13">
                  <c:v>0.3607670302112117</c:v>
                </c:pt>
                <c:pt idx="14">
                  <c:v>0.3687251264658708</c:v>
                </c:pt>
                <c:pt idx="15">
                  <c:v>0.3766832227205299</c:v>
                </c:pt>
                <c:pt idx="16">
                  <c:v>0.38464131897518894</c:v>
                </c:pt>
                <c:pt idx="17">
                  <c:v>0.39259941522984804</c:v>
                </c:pt>
                <c:pt idx="18">
                  <c:v>0.40055751148450713</c:v>
                </c:pt>
                <c:pt idx="19">
                  <c:v>0.40851560773916623</c:v>
                </c:pt>
                <c:pt idx="20">
                  <c:v>0.41647370399382533</c:v>
                </c:pt>
                <c:pt idx="21">
                  <c:v>0.42443180024848437</c:v>
                </c:pt>
                <c:pt idx="22">
                  <c:v>0.43238989650314347</c:v>
                </c:pt>
                <c:pt idx="23">
                  <c:v>0.44034799275780256</c:v>
                </c:pt>
                <c:pt idx="24">
                  <c:v>0.44830608901246166</c:v>
                </c:pt>
                <c:pt idx="25">
                  <c:v>0.45626418526712076</c:v>
                </c:pt>
                <c:pt idx="26">
                  <c:v>0.4642222815217798</c:v>
                </c:pt>
                <c:pt idx="27">
                  <c:v>0.4721803777764389</c:v>
                </c:pt>
                <c:pt idx="28">
                  <c:v>0.48013847403109799</c:v>
                </c:pt>
                <c:pt idx="29">
                  <c:v>0.48809657028575709</c:v>
                </c:pt>
                <c:pt idx="30">
                  <c:v>0.49605466654041619</c:v>
                </c:pt>
                <c:pt idx="31">
                  <c:v>0.50401276279507523</c:v>
                </c:pt>
                <c:pt idx="32">
                  <c:v>0.51197085904973438</c:v>
                </c:pt>
                <c:pt idx="33">
                  <c:v>0.51992895530439343</c:v>
                </c:pt>
                <c:pt idx="34">
                  <c:v>0.52788705155905247</c:v>
                </c:pt>
                <c:pt idx="35">
                  <c:v>0.53584514781371162</c:v>
                </c:pt>
                <c:pt idx="36">
                  <c:v>0.54380324406837066</c:v>
                </c:pt>
                <c:pt idx="37">
                  <c:v>0.55176134032302981</c:v>
                </c:pt>
                <c:pt idx="38">
                  <c:v>0.55971943657768886</c:v>
                </c:pt>
                <c:pt idx="39">
                  <c:v>0.5676775328323479</c:v>
                </c:pt>
                <c:pt idx="40">
                  <c:v>0.57563562908700705</c:v>
                </c:pt>
                <c:pt idx="41">
                  <c:v>0.58359372534166609</c:v>
                </c:pt>
                <c:pt idx="42">
                  <c:v>0.59155182159632524</c:v>
                </c:pt>
                <c:pt idx="43">
                  <c:v>0.59950991785098429</c:v>
                </c:pt>
                <c:pt idx="44">
                  <c:v>0.60746801410564333</c:v>
                </c:pt>
                <c:pt idx="45">
                  <c:v>0.61542611036030248</c:v>
                </c:pt>
                <c:pt idx="46">
                  <c:v>0.62338420661496152</c:v>
                </c:pt>
                <c:pt idx="47">
                  <c:v>0.63134230286962068</c:v>
                </c:pt>
                <c:pt idx="48">
                  <c:v>0.63930039912427972</c:v>
                </c:pt>
                <c:pt idx="49">
                  <c:v>0.64725849537893887</c:v>
                </c:pt>
                <c:pt idx="50">
                  <c:v>0.65521659163359791</c:v>
                </c:pt>
                <c:pt idx="51">
                  <c:v>0.66317468788825695</c:v>
                </c:pt>
                <c:pt idx="52">
                  <c:v>0.67113278414291599</c:v>
                </c:pt>
                <c:pt idx="53">
                  <c:v>0.67909088039757504</c:v>
                </c:pt>
                <c:pt idx="54">
                  <c:v>0.68704897665223419</c:v>
                </c:pt>
                <c:pt idx="55">
                  <c:v>0.69500707290689323</c:v>
                </c:pt>
                <c:pt idx="56">
                  <c:v>0.70296516916155238</c:v>
                </c:pt>
                <c:pt idx="57">
                  <c:v>0.71092326541621143</c:v>
                </c:pt>
                <c:pt idx="58">
                  <c:v>0.71888136167087047</c:v>
                </c:pt>
                <c:pt idx="59">
                  <c:v>0.72683945792552962</c:v>
                </c:pt>
                <c:pt idx="60">
                  <c:v>0.73479755418018866</c:v>
                </c:pt>
                <c:pt idx="61">
                  <c:v>0.74275565043484781</c:v>
                </c:pt>
                <c:pt idx="62">
                  <c:v>0.75071374668950686</c:v>
                </c:pt>
                <c:pt idx="63">
                  <c:v>0.7586718429441659</c:v>
                </c:pt>
                <c:pt idx="64">
                  <c:v>0.76662993919882505</c:v>
                </c:pt>
                <c:pt idx="65">
                  <c:v>0.77458803545348409</c:v>
                </c:pt>
                <c:pt idx="66">
                  <c:v>0.78254613170814324</c:v>
                </c:pt>
                <c:pt idx="67">
                  <c:v>0.79050422796280229</c:v>
                </c:pt>
                <c:pt idx="68">
                  <c:v>0.79846232421746144</c:v>
                </c:pt>
                <c:pt idx="69">
                  <c:v>0.80642042047212048</c:v>
                </c:pt>
                <c:pt idx="70">
                  <c:v>0.81437851672677952</c:v>
                </c:pt>
                <c:pt idx="71">
                  <c:v>0.82233661298143867</c:v>
                </c:pt>
                <c:pt idx="72">
                  <c:v>0.83029470923609772</c:v>
                </c:pt>
                <c:pt idx="73">
                  <c:v>0.83825280549075687</c:v>
                </c:pt>
                <c:pt idx="74">
                  <c:v>0.84621090174541591</c:v>
                </c:pt>
                <c:pt idx="75">
                  <c:v>0.85416899800007495</c:v>
                </c:pt>
                <c:pt idx="76">
                  <c:v>0.86212709425473411</c:v>
                </c:pt>
                <c:pt idx="77">
                  <c:v>0.87008519050939315</c:v>
                </c:pt>
                <c:pt idx="78">
                  <c:v>0.8780432867640523</c:v>
                </c:pt>
                <c:pt idx="79">
                  <c:v>0.88600138301871134</c:v>
                </c:pt>
                <c:pt idx="80">
                  <c:v>0.89395947927337038</c:v>
                </c:pt>
                <c:pt idx="81">
                  <c:v>0.90191757552802954</c:v>
                </c:pt>
                <c:pt idx="82">
                  <c:v>0.90987567178268858</c:v>
                </c:pt>
                <c:pt idx="83">
                  <c:v>0.91783376803734773</c:v>
                </c:pt>
                <c:pt idx="84">
                  <c:v>0.92579186429200677</c:v>
                </c:pt>
                <c:pt idx="85">
                  <c:v>0.93374996054666581</c:v>
                </c:pt>
                <c:pt idx="86">
                  <c:v>0.94170805680132497</c:v>
                </c:pt>
                <c:pt idx="87">
                  <c:v>0.94966615305598401</c:v>
                </c:pt>
                <c:pt idx="88">
                  <c:v>0.95762424931064316</c:v>
                </c:pt>
                <c:pt idx="89">
                  <c:v>0.9655823455653022</c:v>
                </c:pt>
                <c:pt idx="90">
                  <c:v>0.97354044181996124</c:v>
                </c:pt>
                <c:pt idx="91">
                  <c:v>0.9814985380746204</c:v>
                </c:pt>
                <c:pt idx="92">
                  <c:v>0.98945663432927944</c:v>
                </c:pt>
                <c:pt idx="93">
                  <c:v>0.99741473058393859</c:v>
                </c:pt>
                <c:pt idx="94">
                  <c:v>1.0053728268385977</c:v>
                </c:pt>
                <c:pt idx="95">
                  <c:v>1.0133309230932568</c:v>
                </c:pt>
                <c:pt idx="96">
                  <c:v>1.0212890193479158</c:v>
                </c:pt>
                <c:pt idx="97">
                  <c:v>1.0292471156025749</c:v>
                </c:pt>
                <c:pt idx="98">
                  <c:v>1.0372052118572339</c:v>
                </c:pt>
                <c:pt idx="99">
                  <c:v>1.0451633081118932</c:v>
                </c:pt>
                <c:pt idx="100">
                  <c:v>1.0531214043665522</c:v>
                </c:pt>
                <c:pt idx="101">
                  <c:v>1.0610795006212113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471-4941-BCC3-F53649A104ED}"/>
            </c:ext>
          </c:extLst>
        </c:ser>
        <c:ser>
          <c:idx val="3"/>
          <c:order val="3"/>
          <c:tx>
            <c:v>HS-front</c:v>
          </c:tx>
          <c:spPr>
            <a:ln w="19050"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BL_secEOR!$T$58:$T$59</c:f>
              <c:numCache>
                <c:formatCode>0.0000</c:formatCode>
                <c:ptCount val="2"/>
                <c:pt idx="0">
                  <c:v>0.2</c:v>
                </c:pt>
                <c:pt idx="1">
                  <c:v>0.50000000000000022</c:v>
                </c:pt>
              </c:numCache>
            </c:numRef>
          </c:xVal>
          <c:yVal>
            <c:numRef>
              <c:f>BL_secEOR!$U$58:$U$59</c:f>
              <c:numCache>
                <c:formatCode>0.0000</c:formatCode>
                <c:ptCount val="2"/>
                <c:pt idx="0">
                  <c:v>0</c:v>
                </c:pt>
                <c:pt idx="1">
                  <c:v>0.6666666666666673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471-4941-BCC3-F53649A10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18224"/>
        <c:axId val="259117048"/>
      </c:scatterChart>
      <c:valAx>
        <c:axId val="259118224"/>
        <c:scaling>
          <c:orientation val="minMax"/>
          <c:max val="1"/>
          <c:min val="-0.2"/>
        </c:scaling>
        <c:delete val="0"/>
        <c:axPos val="b"/>
        <c:majorGridlines>
          <c:spPr>
            <a:ln>
              <a:solidFill>
                <a:schemeClr val="accent3">
                  <a:lumMod val="40000"/>
                  <a:lumOff val="60000"/>
                </a:schemeClr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Water saturation [-]</a:t>
                </a:r>
              </a:p>
            </c:rich>
          </c:tx>
          <c:overlay val="0"/>
        </c:title>
        <c:numFmt formatCode="0.0" sourceLinked="0"/>
        <c:majorTickMark val="in"/>
        <c:minorTickMark val="none"/>
        <c:tickLblPos val="nextTo"/>
        <c:spPr>
          <a:ln>
            <a:solidFill>
              <a:srgbClr val="B3B3B3"/>
            </a:solidFill>
          </a:ln>
        </c:spPr>
        <c:crossAx val="259117048"/>
        <c:crosses val="autoZero"/>
        <c:crossBetween val="midCat"/>
        <c:majorUnit val="0.2"/>
      </c:valAx>
      <c:valAx>
        <c:axId val="25911704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chemeClr val="accent3">
                  <a:lumMod val="40000"/>
                  <a:lumOff val="60000"/>
                </a:schemeClr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Fractional flow [-]</a:t>
                </a:r>
              </a:p>
            </c:rich>
          </c:tx>
          <c:overlay val="0"/>
        </c:title>
        <c:numFmt formatCode="0.0" sourceLinked="0"/>
        <c:majorTickMark val="in"/>
        <c:minorTickMark val="none"/>
        <c:tickLblPos val="low"/>
        <c:spPr>
          <a:ln>
            <a:solidFill>
              <a:srgbClr val="B3B3B3"/>
            </a:solidFill>
          </a:ln>
        </c:spPr>
        <c:crossAx val="259118224"/>
        <c:crosses val="autoZero"/>
        <c:crossBetween val="midCat"/>
        <c:majorUnit val="0.2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18701937097606389"/>
          <c:y val="8.1181059824030725E-3"/>
          <c:w val="0.66120084348430808"/>
          <c:h val="0.14196857253730283"/>
        </c:manualLayout>
      </c:layout>
      <c:overlay val="0"/>
      <c:spPr>
        <a:noFill/>
        <a:ln>
          <a:noFill/>
        </a:ln>
      </c:spPr>
    </c:legend>
    <c:plotVisOnly val="1"/>
    <c:dispBlanksAs val="span"/>
    <c:showDLblsOverMax val="1"/>
  </c:chart>
  <c:spPr>
    <a:solidFill>
      <a:srgbClr val="FFFFFF"/>
    </a:solidFill>
    <a:ln>
      <a:solidFill>
        <a:srgbClr val="172955"/>
      </a:solidFill>
    </a:ln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30524465738763"/>
          <c:y val="0.15509970249040642"/>
          <c:w val="0.66340355759640635"/>
          <c:h val="0.63969762068414515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BL_secEOR_ret!$J$57</c:f>
              <c:strCache>
                <c:ptCount val="1"/>
                <c:pt idx="0">
                  <c:v>fw-HS</c:v>
                </c:pt>
              </c:strCache>
            </c:strRef>
          </c:tx>
          <c:spPr>
            <a:ln w="19050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BL_secEOR_ret!$A$59:$A$159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BL_secEOR_ret!$J$59:$J$159</c:f>
              <c:numCache>
                <c:formatCode>0.0000</c:formatCode>
                <c:ptCount val="101"/>
                <c:pt idx="0">
                  <c:v>0</c:v>
                </c:pt>
                <c:pt idx="1">
                  <c:v>2.0401917780271377E-4</c:v>
                </c:pt>
                <c:pt idx="2">
                  <c:v>8.3229296712442904E-4</c:v>
                </c:pt>
                <c:pt idx="3">
                  <c:v>1.9094091439482369E-3</c:v>
                </c:pt>
                <c:pt idx="4">
                  <c:v>3.4602076124567523E-3</c:v>
                </c:pt>
                <c:pt idx="5">
                  <c:v>5.5096418732782457E-3</c:v>
                </c:pt>
                <c:pt idx="6">
                  <c:v>8.0826223619218807E-3</c:v>
                </c:pt>
                <c:pt idx="7">
                  <c:v>1.1203841317022996E-2</c:v>
                </c:pt>
                <c:pt idx="8">
                  <c:v>1.4897579143389225E-2</c:v>
                </c:pt>
                <c:pt idx="9">
                  <c:v>1.9187492597418011E-2</c:v>
                </c:pt>
                <c:pt idx="10">
                  <c:v>2.4096385542168718E-2</c:v>
                </c:pt>
                <c:pt idx="11">
                  <c:v>2.9645963493813599E-2</c:v>
                </c:pt>
                <c:pt idx="12">
                  <c:v>3.5856573705179341E-2</c:v>
                </c:pt>
                <c:pt idx="13">
                  <c:v>4.2746933097255663E-2</c:v>
                </c:pt>
                <c:pt idx="14">
                  <c:v>5.0333846944016512E-2</c:v>
                </c:pt>
                <c:pt idx="15">
                  <c:v>5.863192182410433E-2</c:v>
                </c:pt>
                <c:pt idx="16">
                  <c:v>6.7653276955602637E-2</c:v>
                </c:pt>
                <c:pt idx="17">
                  <c:v>7.7407258604526727E-2</c:v>
                </c:pt>
                <c:pt idx="18">
                  <c:v>8.7900162778079383E-2</c:v>
                </c:pt>
                <c:pt idx="19">
                  <c:v>9.9134971852258891E-2</c:v>
                </c:pt>
                <c:pt idx="20">
                  <c:v>0.11111111111111133</c:v>
                </c:pt>
                <c:pt idx="21">
                  <c:v>0.12382423136318993</c:v>
                </c:pt>
                <c:pt idx="22">
                  <c:v>0.13726602382302922</c:v>
                </c:pt>
                <c:pt idx="23">
                  <c:v>0.15142407327894691</c:v>
                </c:pt>
                <c:pt idx="24">
                  <c:v>0.16628175519630517</c:v>
                </c:pt>
                <c:pt idx="25">
                  <c:v>0.1818181818181821</c:v>
                </c:pt>
                <c:pt idx="26">
                  <c:v>0.19800820152314036</c:v>
                </c:pt>
                <c:pt idx="27">
                  <c:v>0.21482245469279543</c:v>
                </c:pt>
                <c:pt idx="28">
                  <c:v>0.23222748815165917</c:v>
                </c:pt>
                <c:pt idx="29">
                  <c:v>0.25018592890078872</c:v>
                </c:pt>
                <c:pt idx="30">
                  <c:v>0.26865671641791083</c:v>
                </c:pt>
                <c:pt idx="31">
                  <c:v>0.28759539129133666</c:v>
                </c:pt>
                <c:pt idx="32">
                  <c:v>0.30695443645083981</c:v>
                </c:pt>
                <c:pt idx="33">
                  <c:v>0.32668366581670966</c:v>
                </c:pt>
                <c:pt idx="34">
                  <c:v>0.34673065386922669</c:v>
                </c:pt>
                <c:pt idx="35">
                  <c:v>0.36704119850187317</c:v>
                </c:pt>
                <c:pt idx="36">
                  <c:v>0.38755980861244071</c:v>
                </c:pt>
                <c:pt idx="37">
                  <c:v>0.40823020724616138</c:v>
                </c:pt>
                <c:pt idx="38">
                  <c:v>0.42899584076054731</c:v>
                </c:pt>
                <c:pt idx="39">
                  <c:v>0.44980038444477366</c:v>
                </c:pt>
                <c:pt idx="40">
                  <c:v>0.47058823529411836</c:v>
                </c:pt>
                <c:pt idx="41">
                  <c:v>0.49130498319450605</c:v>
                </c:pt>
                <c:pt idx="42">
                  <c:v>0.51189785258270526</c:v>
                </c:pt>
                <c:pt idx="43">
                  <c:v>0.53231610767237736</c:v>
                </c:pt>
                <c:pt idx="44">
                  <c:v>0.55251141552511496</c:v>
                </c:pt>
                <c:pt idx="45">
                  <c:v>0.57243816254417046</c:v>
                </c:pt>
                <c:pt idx="46">
                  <c:v>0.59205372132064982</c:v>
                </c:pt>
                <c:pt idx="47">
                  <c:v>0.61131866611318741</c:v>
                </c:pt>
                <c:pt idx="48">
                  <c:v>0.63019693654267039</c:v>
                </c:pt>
                <c:pt idx="49">
                  <c:v>0.64865595029042356</c:v>
                </c:pt>
                <c:pt idx="50">
                  <c:v>0.6666666666666673</c:v>
                </c:pt>
                <c:pt idx="51">
                  <c:v>0.68420360384058976</c:v>
                </c:pt>
                <c:pt idx="52">
                  <c:v>0.70124481327800892</c:v>
                </c:pt>
                <c:pt idx="53">
                  <c:v>0.71777181551041325</c:v>
                </c:pt>
                <c:pt idx="54">
                  <c:v>0.73376950176144995</c:v>
                </c:pt>
                <c:pt idx="55">
                  <c:v>0.74922600619195101</c:v>
                </c:pt>
                <c:pt idx="56">
                  <c:v>0.76413255360623833</c:v>
                </c:pt>
                <c:pt idx="57">
                  <c:v>0.77848328740865047</c:v>
                </c:pt>
                <c:pt idx="58">
                  <c:v>0.79227508243052347</c:v>
                </c:pt>
                <c:pt idx="59">
                  <c:v>0.80550734698600079</c:v>
                </c:pt>
                <c:pt idx="60">
                  <c:v>0.81818181818181868</c:v>
                </c:pt>
                <c:pt idx="61">
                  <c:v>0.83030235412250419</c:v>
                </c:pt>
                <c:pt idx="62">
                  <c:v>0.84187472623740744</c:v>
                </c:pt>
                <c:pt idx="63">
                  <c:v>0.85290641452670091</c:v>
                </c:pt>
                <c:pt idx="64">
                  <c:v>0.86340640809443558</c:v>
                </c:pt>
                <c:pt idx="65">
                  <c:v>0.87338501291989723</c:v>
                </c:pt>
                <c:pt idx="66">
                  <c:v>0.88285366842318647</c:v>
                </c:pt>
                <c:pt idx="67">
                  <c:v>0.89182477401410598</c:v>
                </c:pt>
                <c:pt idx="68">
                  <c:v>0.90031152647975121</c:v>
                </c:pt>
                <c:pt idx="69">
                  <c:v>0.90832776876848265</c:v>
                </c:pt>
                <c:pt idx="70">
                  <c:v>0.91588785046729015</c:v>
                </c:pt>
                <c:pt idx="71">
                  <c:v>0.92300650004577534</c:v>
                </c:pt>
                <c:pt idx="72">
                  <c:v>0.92969870875179383</c:v>
                </c:pt>
                <c:pt idx="73">
                  <c:v>0.93597962588917227</c:v>
                </c:pt>
                <c:pt idx="74">
                  <c:v>0.94186446508427979</c:v>
                </c:pt>
                <c:pt idx="75">
                  <c:v>0.94736842105263197</c:v>
                </c:pt>
                <c:pt idx="76">
                  <c:v>0.95250659630606882</c:v>
                </c:pt>
                <c:pt idx="77">
                  <c:v>0.957293937192218</c:v>
                </c:pt>
                <c:pt idx="78">
                  <c:v>0.96174517862788522</c:v>
                </c:pt>
                <c:pt idx="79">
                  <c:v>0.96587479687379119</c:v>
                </c:pt>
                <c:pt idx="80">
                  <c:v>0.96969696969696995</c:v>
                </c:pt>
                <c:pt idx="81">
                  <c:v>0.97322554327671895</c:v>
                </c:pt>
                <c:pt idx="82">
                  <c:v>0.97647400522799899</c:v>
                </c:pt>
                <c:pt idx="83">
                  <c:v>0.9794554631406841</c:v>
                </c:pt>
                <c:pt idx="84">
                  <c:v>0.9821826280623609</c:v>
                </c:pt>
                <c:pt idx="85">
                  <c:v>0.98466780238500862</c:v>
                </c:pt>
                <c:pt idx="86">
                  <c:v>0.98692287163063797</c:v>
                </c:pt>
                <c:pt idx="87">
                  <c:v>0.98895929966681928</c:v>
                </c:pt>
                <c:pt idx="88">
                  <c:v>0.99078812691914031</c:v>
                </c:pt>
                <c:pt idx="89">
                  <c:v>0.99241997118336156</c:v>
                </c:pt>
                <c:pt idx="90">
                  <c:v>0.99386503067484677</c:v>
                </c:pt>
                <c:pt idx="91">
                  <c:v>0.99513308898636077</c:v>
                </c:pt>
                <c:pt idx="92">
                  <c:v>0.99623352165725065</c:v>
                </c:pt>
                <c:pt idx="93">
                  <c:v>0.99717530408716204</c:v>
                </c:pt>
                <c:pt idx="94">
                  <c:v>0.99796702055568121</c:v>
                </c:pt>
                <c:pt idx="95">
                  <c:v>0.99861687413554645</c:v>
                </c:pt>
                <c:pt idx="96">
                  <c:v>0.99913269731136167</c:v>
                </c:pt>
                <c:pt idx="97">
                  <c:v>0.99952196313804642</c:v>
                </c:pt>
                <c:pt idx="98">
                  <c:v>0.99979179679367058</c:v>
                </c:pt>
                <c:pt idx="99">
                  <c:v>0.9999489873998878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74-499F-A971-09179738C9DB}"/>
            </c:ext>
          </c:extLst>
        </c:ser>
        <c:ser>
          <c:idx val="1"/>
          <c:order val="1"/>
          <c:tx>
            <c:strRef>
              <c:f>BL_secEOR_ret!$K$57</c:f>
              <c:strCache>
                <c:ptCount val="1"/>
                <c:pt idx="0">
                  <c:v>fw-LS</c:v>
                </c:pt>
              </c:strCache>
            </c:strRef>
          </c:tx>
          <c:spPr>
            <a:ln w="1905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BL_secEOR_ret!$A$59:$A$159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BL_secEOR_ret!$K$59:$K$159</c:f>
              <c:numCache>
                <c:formatCode>0.0000</c:formatCode>
                <c:ptCount val="101"/>
                <c:pt idx="0">
                  <c:v>0</c:v>
                </c:pt>
                <c:pt idx="1">
                  <c:v>5.1012600112227793E-5</c:v>
                </c:pt>
                <c:pt idx="2">
                  <c:v>2.0820320632937778E-4</c:v>
                </c:pt>
                <c:pt idx="3">
                  <c:v>4.7803686195357811E-4</c:v>
                </c:pt>
                <c:pt idx="4">
                  <c:v>8.6730268863833594E-4</c:v>
                </c:pt>
                <c:pt idx="5">
                  <c:v>1.3831258644536675E-3</c:v>
                </c:pt>
                <c:pt idx="6">
                  <c:v>2.0329794443189552E-3</c:v>
                </c:pt>
                <c:pt idx="7">
                  <c:v>2.8246959128379588E-3</c:v>
                </c:pt>
                <c:pt idx="8">
                  <c:v>3.7664783427495355E-3</c:v>
                </c:pt>
                <c:pt idx="9">
                  <c:v>4.8669110136393759E-3</c:v>
                </c:pt>
                <c:pt idx="10">
                  <c:v>6.1349693251533848E-3</c:v>
                </c:pt>
                <c:pt idx="11">
                  <c:v>7.5800288166384894E-3</c:v>
                </c:pt>
                <c:pt idx="12">
                  <c:v>9.21187308085979E-3</c:v>
                </c:pt>
                <c:pt idx="13">
                  <c:v>1.1040700333180916E-2</c:v>
                </c:pt>
                <c:pt idx="14">
                  <c:v>1.3077128369362177E-2</c:v>
                </c:pt>
                <c:pt idx="15">
                  <c:v>1.5332197614991508E-2</c:v>
                </c:pt>
                <c:pt idx="16">
                  <c:v>1.7817371937639229E-2</c:v>
                </c:pt>
                <c:pt idx="17">
                  <c:v>2.0544536859316172E-2</c:v>
                </c:pt>
                <c:pt idx="18">
                  <c:v>2.3525994772001211E-2</c:v>
                </c:pt>
                <c:pt idx="19">
                  <c:v>2.6774456723281229E-2</c:v>
                </c:pt>
                <c:pt idx="20">
                  <c:v>3.030303030303037E-2</c:v>
                </c:pt>
                <c:pt idx="21">
                  <c:v>3.4125203126209161E-2</c:v>
                </c:pt>
                <c:pt idx="22">
                  <c:v>3.8254821372115166E-2</c:v>
                </c:pt>
                <c:pt idx="23">
                  <c:v>4.2706062807782441E-2</c:v>
                </c:pt>
                <c:pt idx="24">
                  <c:v>4.7493403693931499E-2</c:v>
                </c:pt>
                <c:pt idx="25">
                  <c:v>5.2631578947368522E-2</c:v>
                </c:pt>
                <c:pt idx="26">
                  <c:v>5.8135534915720787E-2</c:v>
                </c:pt>
                <c:pt idx="27">
                  <c:v>6.4020374110828268E-2</c:v>
                </c:pt>
                <c:pt idx="28">
                  <c:v>7.0301291248206735E-2</c:v>
                </c:pt>
                <c:pt idx="29">
                  <c:v>7.6993499954225178E-2</c:v>
                </c:pt>
                <c:pt idx="30">
                  <c:v>8.4112149532710442E-2</c:v>
                </c:pt>
                <c:pt idx="31">
                  <c:v>9.1672231231517867E-2</c:v>
                </c:pt>
                <c:pt idx="32">
                  <c:v>9.9688473520249427E-2</c:v>
                </c:pt>
                <c:pt idx="33">
                  <c:v>0.10817522598589473</c:v>
                </c:pt>
                <c:pt idx="34">
                  <c:v>0.1171463315768142</c:v>
                </c:pt>
                <c:pt idx="35">
                  <c:v>0.12661498708010363</c:v>
                </c:pt>
                <c:pt idx="36">
                  <c:v>0.13659359190556522</c:v>
                </c:pt>
                <c:pt idx="37">
                  <c:v>0.14709358547329998</c:v>
                </c:pt>
                <c:pt idx="38">
                  <c:v>0.15812527376259342</c:v>
                </c:pt>
                <c:pt idx="39">
                  <c:v>0.16969764587749672</c:v>
                </c:pt>
                <c:pt idx="40">
                  <c:v>0.18181818181818224</c:v>
                </c:pt>
                <c:pt idx="41">
                  <c:v>0.19449265301400018</c:v>
                </c:pt>
                <c:pt idx="42">
                  <c:v>0.20772491756947764</c:v>
                </c:pt>
                <c:pt idx="43">
                  <c:v>0.2215167125913507</c:v>
                </c:pt>
                <c:pt idx="44">
                  <c:v>0.23586744639376273</c:v>
                </c:pt>
                <c:pt idx="45">
                  <c:v>0.2507739938080501</c:v>
                </c:pt>
                <c:pt idx="46">
                  <c:v>0.26623049823855116</c:v>
                </c:pt>
                <c:pt idx="47">
                  <c:v>0.28222818448958797</c:v>
                </c:pt>
                <c:pt idx="48">
                  <c:v>0.29875518672199242</c:v>
                </c:pt>
                <c:pt idx="49">
                  <c:v>0.31579639615941146</c:v>
                </c:pt>
                <c:pt idx="50">
                  <c:v>0.33333333333333393</c:v>
                </c:pt>
                <c:pt idx="51">
                  <c:v>0.35134404970957778</c:v>
                </c:pt>
                <c:pt idx="52">
                  <c:v>0.36980306345733105</c:v>
                </c:pt>
                <c:pt idx="53">
                  <c:v>0.38868133388681403</c:v>
                </c:pt>
                <c:pt idx="54">
                  <c:v>0.40794627867935163</c:v>
                </c:pt>
                <c:pt idx="55">
                  <c:v>0.4275618374558311</c:v>
                </c:pt>
                <c:pt idx="56">
                  <c:v>0.44748858447488665</c:v>
                </c:pt>
                <c:pt idx="57">
                  <c:v>0.46768389232762425</c:v>
                </c:pt>
                <c:pt idx="58">
                  <c:v>0.48810214741729629</c:v>
                </c:pt>
                <c:pt idx="59">
                  <c:v>0.50869501680549556</c:v>
                </c:pt>
                <c:pt idx="60">
                  <c:v>0.52941176470588325</c:v>
                </c:pt>
                <c:pt idx="61">
                  <c:v>0.55019961555522789</c:v>
                </c:pt>
                <c:pt idx="62">
                  <c:v>0.57100415923945425</c:v>
                </c:pt>
                <c:pt idx="63">
                  <c:v>0.59176979275384023</c:v>
                </c:pt>
                <c:pt idx="64">
                  <c:v>0.61244019138756078</c:v>
                </c:pt>
                <c:pt idx="65">
                  <c:v>0.63295880149812833</c:v>
                </c:pt>
                <c:pt idx="66">
                  <c:v>0.65326934613077492</c:v>
                </c:pt>
                <c:pt idx="67">
                  <c:v>0.67331633418329184</c:v>
                </c:pt>
                <c:pt idx="68">
                  <c:v>0.69304556354916169</c:v>
                </c:pt>
                <c:pt idx="69">
                  <c:v>0.71240460870866484</c:v>
                </c:pt>
                <c:pt idx="70">
                  <c:v>0.73134328358209066</c:v>
                </c:pt>
                <c:pt idx="71">
                  <c:v>0.74981407109921272</c:v>
                </c:pt>
                <c:pt idx="72">
                  <c:v>0.76777251184834228</c:v>
                </c:pt>
                <c:pt idx="73">
                  <c:v>0.78517754530720596</c:v>
                </c:pt>
                <c:pt idx="74">
                  <c:v>0.80199179847686097</c:v>
                </c:pt>
                <c:pt idx="75">
                  <c:v>0.81818181818181912</c:v>
                </c:pt>
                <c:pt idx="76">
                  <c:v>0.83371824480369605</c:v>
                </c:pt>
                <c:pt idx="77">
                  <c:v>0.84857592672105431</c:v>
                </c:pt>
                <c:pt idx="78">
                  <c:v>0.8627339761769719</c:v>
                </c:pt>
                <c:pt idx="79">
                  <c:v>0.87617576863681124</c:v>
                </c:pt>
                <c:pt idx="80">
                  <c:v>0.88888888888888962</c:v>
                </c:pt>
                <c:pt idx="81">
                  <c:v>0.90086502814774205</c:v>
                </c:pt>
                <c:pt idx="82">
                  <c:v>0.91209983722192156</c:v>
                </c:pt>
                <c:pt idx="83">
                  <c:v>0.92259274139547409</c:v>
                </c:pt>
                <c:pt idx="84">
                  <c:v>0.93234672304439814</c:v>
                </c:pt>
                <c:pt idx="85">
                  <c:v>0.94136807817589629</c:v>
                </c:pt>
                <c:pt idx="86">
                  <c:v>0.94966615305598401</c:v>
                </c:pt>
                <c:pt idx="87">
                  <c:v>0.95725306690274481</c:v>
                </c:pt>
                <c:pt idx="88">
                  <c:v>0.96414342629482119</c:v>
                </c:pt>
                <c:pt idx="89">
                  <c:v>0.9703540365061869</c:v>
                </c:pt>
                <c:pt idx="90">
                  <c:v>0.97590361445783169</c:v>
                </c:pt>
                <c:pt idx="91">
                  <c:v>0.9808125074025823</c:v>
                </c:pt>
                <c:pt idx="92">
                  <c:v>0.98510242085661104</c:v>
                </c:pt>
                <c:pt idx="93">
                  <c:v>0.98879615868297721</c:v>
                </c:pt>
                <c:pt idx="94">
                  <c:v>0.9919173776380783</c:v>
                </c:pt>
                <c:pt idx="95">
                  <c:v>0.99449035812672204</c:v>
                </c:pt>
                <c:pt idx="96">
                  <c:v>0.99653979238754342</c:v>
                </c:pt>
                <c:pt idx="97">
                  <c:v>0.9980905908560519</c:v>
                </c:pt>
                <c:pt idx="98">
                  <c:v>0.9991677070328755</c:v>
                </c:pt>
                <c:pt idx="99">
                  <c:v>0.99979598082219723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A74-499F-A971-09179738C9DB}"/>
            </c:ext>
          </c:extLst>
        </c:ser>
        <c:ser>
          <c:idx val="2"/>
          <c:order val="2"/>
          <c:tx>
            <c:v>LS-front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BL_secEOR_ret!$A$58:$A$159</c:f>
              <c:numCache>
                <c:formatCode>0.0000</c:formatCode>
                <c:ptCount val="102"/>
                <c:pt idx="0">
                  <c:v>-0.12262312</c:v>
                </c:pt>
                <c:pt idx="1">
                  <c:v>0.2</c:v>
                </c:pt>
                <c:pt idx="2">
                  <c:v>0.20600000000000002</c:v>
                </c:pt>
                <c:pt idx="3">
                  <c:v>0.21200000000000002</c:v>
                </c:pt>
                <c:pt idx="4">
                  <c:v>0.21800000000000003</c:v>
                </c:pt>
                <c:pt idx="5">
                  <c:v>0.22400000000000003</c:v>
                </c:pt>
                <c:pt idx="6">
                  <c:v>0.23000000000000004</c:v>
                </c:pt>
                <c:pt idx="7">
                  <c:v>0.23600000000000004</c:v>
                </c:pt>
                <c:pt idx="8">
                  <c:v>0.24200000000000005</c:v>
                </c:pt>
                <c:pt idx="9">
                  <c:v>0.24800000000000005</c:v>
                </c:pt>
                <c:pt idx="10">
                  <c:v>0.25400000000000006</c:v>
                </c:pt>
                <c:pt idx="11">
                  <c:v>0.26000000000000006</c:v>
                </c:pt>
                <c:pt idx="12">
                  <c:v>0.26600000000000007</c:v>
                </c:pt>
                <c:pt idx="13">
                  <c:v>0.27200000000000008</c:v>
                </c:pt>
                <c:pt idx="14">
                  <c:v>0.27800000000000008</c:v>
                </c:pt>
                <c:pt idx="15">
                  <c:v>0.28400000000000009</c:v>
                </c:pt>
                <c:pt idx="16">
                  <c:v>0.29000000000000009</c:v>
                </c:pt>
                <c:pt idx="17">
                  <c:v>0.2960000000000001</c:v>
                </c:pt>
                <c:pt idx="18">
                  <c:v>0.3020000000000001</c:v>
                </c:pt>
                <c:pt idx="19">
                  <c:v>0.30800000000000011</c:v>
                </c:pt>
                <c:pt idx="20">
                  <c:v>0.31400000000000011</c:v>
                </c:pt>
                <c:pt idx="21">
                  <c:v>0.32000000000000012</c:v>
                </c:pt>
                <c:pt idx="22">
                  <c:v>0.32600000000000012</c:v>
                </c:pt>
                <c:pt idx="23">
                  <c:v>0.33200000000000013</c:v>
                </c:pt>
                <c:pt idx="24">
                  <c:v>0.33800000000000013</c:v>
                </c:pt>
                <c:pt idx="25">
                  <c:v>0.34400000000000014</c:v>
                </c:pt>
                <c:pt idx="26">
                  <c:v>0.35000000000000014</c:v>
                </c:pt>
                <c:pt idx="27">
                  <c:v>0.35600000000000015</c:v>
                </c:pt>
                <c:pt idx="28">
                  <c:v>0.36200000000000015</c:v>
                </c:pt>
                <c:pt idx="29">
                  <c:v>0.36800000000000016</c:v>
                </c:pt>
                <c:pt idx="30">
                  <c:v>0.37400000000000017</c:v>
                </c:pt>
                <c:pt idx="31">
                  <c:v>0.38000000000000017</c:v>
                </c:pt>
                <c:pt idx="32">
                  <c:v>0.38600000000000018</c:v>
                </c:pt>
                <c:pt idx="33">
                  <c:v>0.39200000000000018</c:v>
                </c:pt>
                <c:pt idx="34">
                  <c:v>0.39800000000000019</c:v>
                </c:pt>
                <c:pt idx="35">
                  <c:v>0.40400000000000019</c:v>
                </c:pt>
                <c:pt idx="36">
                  <c:v>0.4100000000000002</c:v>
                </c:pt>
                <c:pt idx="37">
                  <c:v>0.4160000000000002</c:v>
                </c:pt>
                <c:pt idx="38">
                  <c:v>0.42200000000000021</c:v>
                </c:pt>
                <c:pt idx="39">
                  <c:v>0.42800000000000021</c:v>
                </c:pt>
                <c:pt idx="40">
                  <c:v>0.43400000000000022</c:v>
                </c:pt>
                <c:pt idx="41">
                  <c:v>0.44000000000000022</c:v>
                </c:pt>
                <c:pt idx="42">
                  <c:v>0.44600000000000023</c:v>
                </c:pt>
                <c:pt idx="43">
                  <c:v>0.45200000000000023</c:v>
                </c:pt>
                <c:pt idx="44">
                  <c:v>0.45800000000000024</c:v>
                </c:pt>
                <c:pt idx="45">
                  <c:v>0.46400000000000025</c:v>
                </c:pt>
                <c:pt idx="46">
                  <c:v>0.47000000000000025</c:v>
                </c:pt>
                <c:pt idx="47">
                  <c:v>0.47600000000000026</c:v>
                </c:pt>
                <c:pt idx="48">
                  <c:v>0.48200000000000026</c:v>
                </c:pt>
                <c:pt idx="49">
                  <c:v>0.48800000000000027</c:v>
                </c:pt>
                <c:pt idx="50">
                  <c:v>0.49400000000000027</c:v>
                </c:pt>
                <c:pt idx="51">
                  <c:v>0.50000000000000022</c:v>
                </c:pt>
                <c:pt idx="52">
                  <c:v>0.50600000000000023</c:v>
                </c:pt>
                <c:pt idx="53">
                  <c:v>0.51200000000000023</c:v>
                </c:pt>
                <c:pt idx="54">
                  <c:v>0.51800000000000024</c:v>
                </c:pt>
                <c:pt idx="55">
                  <c:v>0.52400000000000024</c:v>
                </c:pt>
                <c:pt idx="56">
                  <c:v>0.53000000000000025</c:v>
                </c:pt>
                <c:pt idx="57">
                  <c:v>0.53600000000000025</c:v>
                </c:pt>
                <c:pt idx="58">
                  <c:v>0.54200000000000026</c:v>
                </c:pt>
                <c:pt idx="59">
                  <c:v>0.54800000000000026</c:v>
                </c:pt>
                <c:pt idx="60">
                  <c:v>0.55400000000000027</c:v>
                </c:pt>
                <c:pt idx="61">
                  <c:v>0.56000000000000028</c:v>
                </c:pt>
                <c:pt idx="62">
                  <c:v>0.56600000000000028</c:v>
                </c:pt>
                <c:pt idx="63">
                  <c:v>0.57200000000000029</c:v>
                </c:pt>
                <c:pt idx="64">
                  <c:v>0.57800000000000029</c:v>
                </c:pt>
                <c:pt idx="65">
                  <c:v>0.5840000000000003</c:v>
                </c:pt>
                <c:pt idx="66">
                  <c:v>0.5900000000000003</c:v>
                </c:pt>
                <c:pt idx="67">
                  <c:v>0.59600000000000031</c:v>
                </c:pt>
                <c:pt idx="68">
                  <c:v>0.60200000000000031</c:v>
                </c:pt>
                <c:pt idx="69">
                  <c:v>0.60800000000000032</c:v>
                </c:pt>
                <c:pt idx="70">
                  <c:v>0.61400000000000032</c:v>
                </c:pt>
                <c:pt idx="71">
                  <c:v>0.62000000000000033</c:v>
                </c:pt>
                <c:pt idx="72">
                  <c:v>0.62600000000000033</c:v>
                </c:pt>
                <c:pt idx="73">
                  <c:v>0.63200000000000034</c:v>
                </c:pt>
                <c:pt idx="74">
                  <c:v>0.63800000000000034</c:v>
                </c:pt>
                <c:pt idx="75">
                  <c:v>0.64400000000000035</c:v>
                </c:pt>
                <c:pt idx="76">
                  <c:v>0.65000000000000036</c:v>
                </c:pt>
                <c:pt idx="77">
                  <c:v>0.65600000000000036</c:v>
                </c:pt>
                <c:pt idx="78">
                  <c:v>0.66200000000000037</c:v>
                </c:pt>
                <c:pt idx="79">
                  <c:v>0.66800000000000037</c:v>
                </c:pt>
                <c:pt idx="80">
                  <c:v>0.67400000000000038</c:v>
                </c:pt>
                <c:pt idx="81">
                  <c:v>0.68000000000000038</c:v>
                </c:pt>
                <c:pt idx="82">
                  <c:v>0.68600000000000039</c:v>
                </c:pt>
                <c:pt idx="83">
                  <c:v>0.69200000000000039</c:v>
                </c:pt>
                <c:pt idx="84">
                  <c:v>0.6980000000000004</c:v>
                </c:pt>
                <c:pt idx="85">
                  <c:v>0.7040000000000004</c:v>
                </c:pt>
                <c:pt idx="86">
                  <c:v>0.71000000000000041</c:v>
                </c:pt>
                <c:pt idx="87">
                  <c:v>0.71600000000000041</c:v>
                </c:pt>
                <c:pt idx="88">
                  <c:v>0.72200000000000042</c:v>
                </c:pt>
                <c:pt idx="89">
                  <c:v>0.72800000000000042</c:v>
                </c:pt>
                <c:pt idx="90">
                  <c:v>0.73400000000000043</c:v>
                </c:pt>
                <c:pt idx="91">
                  <c:v>0.74000000000000044</c:v>
                </c:pt>
                <c:pt idx="92">
                  <c:v>0.74600000000000044</c:v>
                </c:pt>
                <c:pt idx="93">
                  <c:v>0.75200000000000045</c:v>
                </c:pt>
                <c:pt idx="94">
                  <c:v>0.75800000000000045</c:v>
                </c:pt>
                <c:pt idx="95">
                  <c:v>0.76400000000000046</c:v>
                </c:pt>
                <c:pt idx="96">
                  <c:v>0.77000000000000046</c:v>
                </c:pt>
                <c:pt idx="97">
                  <c:v>0.77600000000000047</c:v>
                </c:pt>
                <c:pt idx="98">
                  <c:v>0.78200000000000047</c:v>
                </c:pt>
                <c:pt idx="99">
                  <c:v>0.78800000000000048</c:v>
                </c:pt>
                <c:pt idx="100">
                  <c:v>0.79400000000000048</c:v>
                </c:pt>
                <c:pt idx="101">
                  <c:v>0.80000000000000049</c:v>
                </c:pt>
              </c:numCache>
            </c:numRef>
          </c:xVal>
          <c:yVal>
            <c:numRef>
              <c:f>BL_secEOR_ret!$O$58:$O$159</c:f>
              <c:numCache>
                <c:formatCode>0.0000</c:formatCode>
                <c:ptCount val="102"/>
                <c:pt idx="0">
                  <c:v>0</c:v>
                </c:pt>
                <c:pt idx="1">
                  <c:v>0.36567893936238777</c:v>
                </c:pt>
                <c:pt idx="2">
                  <c:v>0.37247967216843814</c:v>
                </c:pt>
                <c:pt idx="3">
                  <c:v>0.37928040497448851</c:v>
                </c:pt>
                <c:pt idx="4">
                  <c:v>0.38608113778053887</c:v>
                </c:pt>
                <c:pt idx="5">
                  <c:v>0.3928818705865893</c:v>
                </c:pt>
                <c:pt idx="6">
                  <c:v>0.39968260339263967</c:v>
                </c:pt>
                <c:pt idx="7">
                  <c:v>0.40648333619869004</c:v>
                </c:pt>
                <c:pt idx="8">
                  <c:v>0.41328406900474041</c:v>
                </c:pt>
                <c:pt idx="9">
                  <c:v>0.42008480181079078</c:v>
                </c:pt>
                <c:pt idx="10">
                  <c:v>0.4268855346168412</c:v>
                </c:pt>
                <c:pt idx="11">
                  <c:v>0.43368626742289157</c:v>
                </c:pt>
                <c:pt idx="12">
                  <c:v>0.44048700022894194</c:v>
                </c:pt>
                <c:pt idx="13">
                  <c:v>0.44728773303499231</c:v>
                </c:pt>
                <c:pt idx="14">
                  <c:v>0.45408846584104268</c:v>
                </c:pt>
                <c:pt idx="15">
                  <c:v>0.4608891986470931</c:v>
                </c:pt>
                <c:pt idx="16">
                  <c:v>0.46768993145314347</c:v>
                </c:pt>
                <c:pt idx="17">
                  <c:v>0.47449066425919384</c:v>
                </c:pt>
                <c:pt idx="18">
                  <c:v>0.48129139706524421</c:v>
                </c:pt>
                <c:pt idx="19">
                  <c:v>0.48809212987129458</c:v>
                </c:pt>
                <c:pt idx="20">
                  <c:v>0.494892862677345</c:v>
                </c:pt>
                <c:pt idx="21">
                  <c:v>0.50169359548339543</c:v>
                </c:pt>
                <c:pt idx="22">
                  <c:v>0.50849432828944574</c:v>
                </c:pt>
                <c:pt idx="23">
                  <c:v>0.51529506109549605</c:v>
                </c:pt>
                <c:pt idx="24">
                  <c:v>0.52209579390154648</c:v>
                </c:pt>
                <c:pt idx="25">
                  <c:v>0.5288965267075969</c:v>
                </c:pt>
                <c:pt idx="26">
                  <c:v>0.53569725951364733</c:v>
                </c:pt>
                <c:pt idx="27">
                  <c:v>0.54249799231969764</c:v>
                </c:pt>
                <c:pt idx="28">
                  <c:v>0.54929872512574796</c:v>
                </c:pt>
                <c:pt idx="29">
                  <c:v>0.55609945793179838</c:v>
                </c:pt>
                <c:pt idx="30">
                  <c:v>0.5629001907378488</c:v>
                </c:pt>
                <c:pt idx="31">
                  <c:v>0.56970092354389923</c:v>
                </c:pt>
                <c:pt idx="32">
                  <c:v>0.57650165634994954</c:v>
                </c:pt>
                <c:pt idx="33">
                  <c:v>0.58330238915599986</c:v>
                </c:pt>
                <c:pt idx="34">
                  <c:v>0.59010312196205028</c:v>
                </c:pt>
                <c:pt idx="35">
                  <c:v>0.59690385476810071</c:v>
                </c:pt>
                <c:pt idx="36">
                  <c:v>0.60370458757415113</c:v>
                </c:pt>
                <c:pt idx="37">
                  <c:v>0.61050532038020144</c:v>
                </c:pt>
                <c:pt idx="38">
                  <c:v>0.61730605318625176</c:v>
                </c:pt>
                <c:pt idx="39">
                  <c:v>0.62410678599230218</c:v>
                </c:pt>
                <c:pt idx="40">
                  <c:v>0.63090751879835261</c:v>
                </c:pt>
                <c:pt idx="41">
                  <c:v>0.63770825160440303</c:v>
                </c:pt>
                <c:pt idx="42">
                  <c:v>0.64450898441045323</c:v>
                </c:pt>
                <c:pt idx="43">
                  <c:v>0.65130971721650366</c:v>
                </c:pt>
                <c:pt idx="44">
                  <c:v>0.65811045002255408</c:v>
                </c:pt>
                <c:pt idx="45">
                  <c:v>0.66491118282860451</c:v>
                </c:pt>
                <c:pt idx="46">
                  <c:v>0.67171191563465493</c:v>
                </c:pt>
                <c:pt idx="47">
                  <c:v>0.67851264844070514</c:v>
                </c:pt>
                <c:pt idx="48">
                  <c:v>0.68531338124675556</c:v>
                </c:pt>
                <c:pt idx="49">
                  <c:v>0.69211411405280598</c:v>
                </c:pt>
                <c:pt idx="50">
                  <c:v>0.69891484685885641</c:v>
                </c:pt>
                <c:pt idx="51">
                  <c:v>0.70571557966490661</c:v>
                </c:pt>
                <c:pt idx="52">
                  <c:v>0.71251631247095704</c:v>
                </c:pt>
                <c:pt idx="53">
                  <c:v>0.71931704527700746</c:v>
                </c:pt>
                <c:pt idx="54">
                  <c:v>0.72611777808305789</c:v>
                </c:pt>
                <c:pt idx="55">
                  <c:v>0.73291851088910831</c:v>
                </c:pt>
                <c:pt idx="56">
                  <c:v>0.73971924369515851</c:v>
                </c:pt>
                <c:pt idx="57">
                  <c:v>0.74651997650120894</c:v>
                </c:pt>
                <c:pt idx="58">
                  <c:v>0.75332070930725936</c:v>
                </c:pt>
                <c:pt idx="59">
                  <c:v>0.76012144211330979</c:v>
                </c:pt>
                <c:pt idx="60">
                  <c:v>0.76692217491936021</c:v>
                </c:pt>
                <c:pt idx="61">
                  <c:v>0.77372290772541041</c:v>
                </c:pt>
                <c:pt idx="62">
                  <c:v>0.78052364053146084</c:v>
                </c:pt>
                <c:pt idx="63">
                  <c:v>0.78732437333751126</c:v>
                </c:pt>
                <c:pt idx="64">
                  <c:v>0.79412510614356169</c:v>
                </c:pt>
                <c:pt idx="65">
                  <c:v>0.80092583894961211</c:v>
                </c:pt>
                <c:pt idx="66">
                  <c:v>0.80772657175566231</c:v>
                </c:pt>
                <c:pt idx="67">
                  <c:v>0.81452730456171274</c:v>
                </c:pt>
                <c:pt idx="68">
                  <c:v>0.82132803736776316</c:v>
                </c:pt>
                <c:pt idx="69">
                  <c:v>0.82812877017381359</c:v>
                </c:pt>
                <c:pt idx="70">
                  <c:v>0.83492950297986401</c:v>
                </c:pt>
                <c:pt idx="71">
                  <c:v>0.84173023578591422</c:v>
                </c:pt>
                <c:pt idx="72">
                  <c:v>0.84853096859196464</c:v>
                </c:pt>
                <c:pt idx="73">
                  <c:v>0.85533170139801507</c:v>
                </c:pt>
                <c:pt idx="74">
                  <c:v>0.86213243420406549</c:v>
                </c:pt>
                <c:pt idx="75">
                  <c:v>0.86893316701011591</c:v>
                </c:pt>
                <c:pt idx="76">
                  <c:v>0.87573389981616612</c:v>
                </c:pt>
                <c:pt idx="77">
                  <c:v>0.88253463262221654</c:v>
                </c:pt>
                <c:pt idx="78">
                  <c:v>0.88933536542826697</c:v>
                </c:pt>
                <c:pt idx="79">
                  <c:v>0.89613609823431739</c:v>
                </c:pt>
                <c:pt idx="80">
                  <c:v>0.90293683104036782</c:v>
                </c:pt>
                <c:pt idx="81">
                  <c:v>0.90973756384641802</c:v>
                </c:pt>
                <c:pt idx="82">
                  <c:v>0.91653829665246844</c:v>
                </c:pt>
                <c:pt idx="83">
                  <c:v>0.92333902945851887</c:v>
                </c:pt>
                <c:pt idx="84">
                  <c:v>0.93013976226456929</c:v>
                </c:pt>
                <c:pt idx="85">
                  <c:v>0.93694049507061972</c:v>
                </c:pt>
                <c:pt idx="86">
                  <c:v>0.94374122787666992</c:v>
                </c:pt>
                <c:pt idx="87">
                  <c:v>0.95054196068272034</c:v>
                </c:pt>
                <c:pt idx="88">
                  <c:v>0.95734269348877077</c:v>
                </c:pt>
                <c:pt idx="89">
                  <c:v>0.96414342629482119</c:v>
                </c:pt>
                <c:pt idx="90">
                  <c:v>0.97094415910087162</c:v>
                </c:pt>
                <c:pt idx="91">
                  <c:v>0.97774489190692182</c:v>
                </c:pt>
                <c:pt idx="92">
                  <c:v>0.98454562471297224</c:v>
                </c:pt>
                <c:pt idx="93">
                  <c:v>0.99134635751902267</c:v>
                </c:pt>
                <c:pt idx="94">
                  <c:v>0.99814709032507309</c:v>
                </c:pt>
                <c:pt idx="95">
                  <c:v>1.0049478231311235</c:v>
                </c:pt>
                <c:pt idx="96">
                  <c:v>1.0117485559371737</c:v>
                </c:pt>
                <c:pt idx="97">
                  <c:v>1.0185492887432241</c:v>
                </c:pt>
                <c:pt idx="98">
                  <c:v>1.0253500215492746</c:v>
                </c:pt>
                <c:pt idx="99">
                  <c:v>1.032150754355325</c:v>
                </c:pt>
                <c:pt idx="100">
                  <c:v>1.0389514871613754</c:v>
                </c:pt>
                <c:pt idx="101">
                  <c:v>1.0457522199674256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A74-499F-A971-09179738C9DB}"/>
            </c:ext>
          </c:extLst>
        </c:ser>
        <c:ser>
          <c:idx val="3"/>
          <c:order val="3"/>
          <c:tx>
            <c:v>HS-front</c:v>
          </c:tx>
          <c:spPr>
            <a:ln w="19050"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BL_secEOR_ret!$T$58:$T$59</c:f>
              <c:numCache>
                <c:formatCode>0.0000</c:formatCode>
                <c:ptCount val="2"/>
                <c:pt idx="0">
                  <c:v>0.2</c:v>
                </c:pt>
                <c:pt idx="1">
                  <c:v>0.52400000000000024</c:v>
                </c:pt>
              </c:numCache>
            </c:numRef>
          </c:xVal>
          <c:yVal>
            <c:numRef>
              <c:f>BL_secEOR_ret!$U$58:$U$59</c:f>
              <c:numCache>
                <c:formatCode>0.0000</c:formatCode>
                <c:ptCount val="2"/>
                <c:pt idx="0">
                  <c:v>0</c:v>
                </c:pt>
                <c:pt idx="1">
                  <c:v>0.73376950176144995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A74-499F-A971-09179738C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17440"/>
        <c:axId val="259117832"/>
      </c:scatterChart>
      <c:valAx>
        <c:axId val="259117440"/>
        <c:scaling>
          <c:orientation val="minMax"/>
          <c:max val="1"/>
        </c:scaling>
        <c:delete val="0"/>
        <c:axPos val="b"/>
        <c:majorGridlines>
          <c:spPr>
            <a:ln>
              <a:solidFill>
                <a:srgbClr val="B3B3B3"/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Water saturation [-]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59117832"/>
        <c:crosses val="autoZero"/>
        <c:crossBetween val="midCat"/>
        <c:majorUnit val="0.2"/>
      </c:valAx>
      <c:valAx>
        <c:axId val="259117832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B3B3B3"/>
              </a:solidFill>
              <a:prstDash val="lgDashDot"/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Fractional flow [-]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low"/>
        <c:spPr>
          <a:ln>
            <a:solidFill>
              <a:schemeClr val="bg1">
                <a:lumMod val="65000"/>
              </a:schemeClr>
            </a:solidFill>
          </a:ln>
        </c:spPr>
        <c:crossAx val="259117440"/>
        <c:crosses val="autoZero"/>
        <c:crossBetween val="midCat"/>
        <c:majorUnit val="0.2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1865766099840302"/>
          <c:y val="6.9812033793841899E-4"/>
          <c:w val="0.66369072766312343"/>
          <c:h val="0.15306018925972609"/>
        </c:manualLayout>
      </c:layout>
      <c:overlay val="0"/>
    </c:legend>
    <c:plotVisOnly val="1"/>
    <c:dispBlanksAs val="span"/>
    <c:showDLblsOverMax val="1"/>
  </c:chart>
  <c:spPr>
    <a:solidFill>
      <a:schemeClr val="bg1"/>
    </a:solidFill>
    <a:ln>
      <a:solidFill>
        <a:srgbClr val="172955"/>
      </a:solidFill>
    </a:ln>
  </c:spPr>
  <c:txPr>
    <a:bodyPr/>
    <a:lstStyle/>
    <a:p>
      <a:pPr>
        <a:defRPr sz="12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35420024251357"/>
          <c:y val="5.8013685789276341E-2"/>
          <c:w val="0.68319250663842457"/>
          <c:h val="0.73877796525434336"/>
        </c:manualLayout>
      </c:layout>
      <c:scatterChart>
        <c:scatterStyle val="lineMarker"/>
        <c:varyColors val="0"/>
        <c:ser>
          <c:idx val="0"/>
          <c:order val="0"/>
          <c:tx>
            <c:v>BL</c:v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'Figure 11'!$C$58:$C$109</c:f>
              <c:numCache>
                <c:formatCode>0.0000</c:formatCode>
                <c:ptCount val="52"/>
                <c:pt idx="0">
                  <c:v>0.63054014146981696</c:v>
                </c:pt>
                <c:pt idx="1">
                  <c:v>0.38684866168893278</c:v>
                </c:pt>
                <c:pt idx="2">
                  <c:v>0.38684866168893278</c:v>
                </c:pt>
                <c:pt idx="3">
                  <c:v>0.38684866168893278</c:v>
                </c:pt>
                <c:pt idx="4">
                  <c:v>0.38684866168893278</c:v>
                </c:pt>
                <c:pt idx="5">
                  <c:v>0.38684866168893278</c:v>
                </c:pt>
                <c:pt idx="6">
                  <c:v>0.38684866168893278</c:v>
                </c:pt>
                <c:pt idx="7">
                  <c:v>0.38684866168893278</c:v>
                </c:pt>
                <c:pt idx="8">
                  <c:v>0.38684866168893278</c:v>
                </c:pt>
                <c:pt idx="9">
                  <c:v>0.38684866168893278</c:v>
                </c:pt>
                <c:pt idx="10">
                  <c:v>0.38684866168893278</c:v>
                </c:pt>
                <c:pt idx="11">
                  <c:v>0.38684866168893278</c:v>
                </c:pt>
                <c:pt idx="12">
                  <c:v>0.38684866168893278</c:v>
                </c:pt>
                <c:pt idx="13">
                  <c:v>0.38684866168893278</c:v>
                </c:pt>
                <c:pt idx="14">
                  <c:v>0.38684866168893278</c:v>
                </c:pt>
                <c:pt idx="15">
                  <c:v>0.38684866168893278</c:v>
                </c:pt>
                <c:pt idx="16">
                  <c:v>0.38684866168893278</c:v>
                </c:pt>
                <c:pt idx="17">
                  <c:v>0.38684866168893278</c:v>
                </c:pt>
                <c:pt idx="18">
                  <c:v>0.38684866168893278</c:v>
                </c:pt>
                <c:pt idx="19">
                  <c:v>0.38684866168893278</c:v>
                </c:pt>
                <c:pt idx="20">
                  <c:v>0.38684866168893278</c:v>
                </c:pt>
                <c:pt idx="21">
                  <c:v>0.38684866168893278</c:v>
                </c:pt>
                <c:pt idx="22">
                  <c:v>0.38684866168893278</c:v>
                </c:pt>
                <c:pt idx="23">
                  <c:v>0.38684866168893278</c:v>
                </c:pt>
                <c:pt idx="24">
                  <c:v>0.38684866168893278</c:v>
                </c:pt>
                <c:pt idx="25">
                  <c:v>0.38684866168893278</c:v>
                </c:pt>
                <c:pt idx="26">
                  <c:v>0.38684866168893278</c:v>
                </c:pt>
                <c:pt idx="27">
                  <c:v>0.38684866168893278</c:v>
                </c:pt>
                <c:pt idx="28">
                  <c:v>0.38684866168893278</c:v>
                </c:pt>
                <c:pt idx="29">
                  <c:v>0.38684866168893278</c:v>
                </c:pt>
                <c:pt idx="30">
                  <c:v>0.38684866168893278</c:v>
                </c:pt>
                <c:pt idx="31">
                  <c:v>0.38684866168893278</c:v>
                </c:pt>
                <c:pt idx="32">
                  <c:v>0.38684866168893278</c:v>
                </c:pt>
                <c:pt idx="33">
                  <c:v>0.38684866168893278</c:v>
                </c:pt>
                <c:pt idx="34">
                  <c:v>0.38684866168893278</c:v>
                </c:pt>
                <c:pt idx="35">
                  <c:v>0.38684866168893278</c:v>
                </c:pt>
                <c:pt idx="36">
                  <c:v>0.38684866168893278</c:v>
                </c:pt>
                <c:pt idx="37">
                  <c:v>0.38684866168893278</c:v>
                </c:pt>
                <c:pt idx="38">
                  <c:v>0.35187522229769042</c:v>
                </c:pt>
                <c:pt idx="39">
                  <c:v>0.31842367795889848</c:v>
                </c:pt>
                <c:pt idx="40">
                  <c:v>0.28583551307306543</c:v>
                </c:pt>
                <c:pt idx="41">
                  <c:v>0.2541968166830455</c:v>
                </c:pt>
                <c:pt idx="42">
                  <c:v>0.2235802276467832</c:v>
                </c:pt>
                <c:pt idx="43">
                  <c:v>0.19404545474074636</c:v>
                </c:pt>
                <c:pt idx="44">
                  <c:v>0.16563992354547522</c:v>
                </c:pt>
                <c:pt idx="45">
                  <c:v>0.13839952192793109</c:v>
                </c:pt>
                <c:pt idx="46">
                  <c:v>0.11234941764840266</c:v>
                </c:pt>
                <c:pt idx="47">
                  <c:v>8.7504923824875985E-2</c:v>
                </c:pt>
                <c:pt idx="48">
                  <c:v>6.3872390522060188E-2</c:v>
                </c:pt>
                <c:pt idx="49">
                  <c:v>4.145010345123791E-2</c:v>
                </c:pt>
                <c:pt idx="50">
                  <c:v>2.0229173546168554E-2</c:v>
                </c:pt>
                <c:pt idx="51">
                  <c:v>0</c:v>
                </c:pt>
              </c:numCache>
            </c:numRef>
          </c:xVal>
          <c:yVal>
            <c:numRef>
              <c:f>'Figure 11'!$E$58:$E$110</c:f>
              <c:numCache>
                <c:formatCode>General</c:formatCode>
                <c:ptCount val="53"/>
                <c:pt idx="0">
                  <c:v>0.50000000000000022</c:v>
                </c:pt>
                <c:pt idx="1">
                  <c:v>0.50000000000000022</c:v>
                </c:pt>
                <c:pt idx="2">
                  <c:v>0.50600000000000023</c:v>
                </c:pt>
                <c:pt idx="3">
                  <c:v>0.51200000000000023</c:v>
                </c:pt>
                <c:pt idx="4">
                  <c:v>0.51800000000000024</c:v>
                </c:pt>
                <c:pt idx="5">
                  <c:v>0.52400000000000024</c:v>
                </c:pt>
                <c:pt idx="6">
                  <c:v>0.53000000000000025</c:v>
                </c:pt>
                <c:pt idx="7">
                  <c:v>0.53600000000000025</c:v>
                </c:pt>
                <c:pt idx="8">
                  <c:v>0.54200000000000026</c:v>
                </c:pt>
                <c:pt idx="9">
                  <c:v>0.54800000000000026</c:v>
                </c:pt>
                <c:pt idx="10">
                  <c:v>0.55400000000000027</c:v>
                </c:pt>
                <c:pt idx="11">
                  <c:v>0.56000000000000028</c:v>
                </c:pt>
                <c:pt idx="12">
                  <c:v>0.56600000000000028</c:v>
                </c:pt>
                <c:pt idx="13">
                  <c:v>0.57200000000000029</c:v>
                </c:pt>
                <c:pt idx="14">
                  <c:v>0.57800000000000029</c:v>
                </c:pt>
                <c:pt idx="15">
                  <c:v>0.5840000000000003</c:v>
                </c:pt>
                <c:pt idx="16">
                  <c:v>0.5900000000000003</c:v>
                </c:pt>
                <c:pt idx="17">
                  <c:v>0.59600000000000031</c:v>
                </c:pt>
                <c:pt idx="18">
                  <c:v>0.60200000000000031</c:v>
                </c:pt>
                <c:pt idx="19">
                  <c:v>0.60200000000000031</c:v>
                </c:pt>
                <c:pt idx="20">
                  <c:v>0.60800000000000032</c:v>
                </c:pt>
                <c:pt idx="21">
                  <c:v>0.61400000000000032</c:v>
                </c:pt>
                <c:pt idx="22">
                  <c:v>0.62000000000000033</c:v>
                </c:pt>
                <c:pt idx="23">
                  <c:v>0.62600000000000033</c:v>
                </c:pt>
                <c:pt idx="24">
                  <c:v>0.63200000000000034</c:v>
                </c:pt>
                <c:pt idx="25">
                  <c:v>0.63800000000000034</c:v>
                </c:pt>
                <c:pt idx="26">
                  <c:v>0.64400000000000035</c:v>
                </c:pt>
                <c:pt idx="27">
                  <c:v>0.65000000000000036</c:v>
                </c:pt>
                <c:pt idx="28">
                  <c:v>0.65600000000000036</c:v>
                </c:pt>
                <c:pt idx="29">
                  <c:v>0.66200000000000037</c:v>
                </c:pt>
                <c:pt idx="30">
                  <c:v>0.66800000000000037</c:v>
                </c:pt>
                <c:pt idx="31">
                  <c:v>0.67400000000000038</c:v>
                </c:pt>
                <c:pt idx="32">
                  <c:v>0.68000000000000038</c:v>
                </c:pt>
                <c:pt idx="33">
                  <c:v>0.68600000000000039</c:v>
                </c:pt>
                <c:pt idx="34">
                  <c:v>0.69200000000000039</c:v>
                </c:pt>
                <c:pt idx="35">
                  <c:v>0.6980000000000004</c:v>
                </c:pt>
                <c:pt idx="36">
                  <c:v>0.7040000000000004</c:v>
                </c:pt>
                <c:pt idx="37">
                  <c:v>0.71000000000000041</c:v>
                </c:pt>
                <c:pt idx="38">
                  <c:v>0.71600000000000041</c:v>
                </c:pt>
                <c:pt idx="39">
                  <c:v>0.72200000000000042</c:v>
                </c:pt>
                <c:pt idx="40">
                  <c:v>0.72800000000000042</c:v>
                </c:pt>
                <c:pt idx="41">
                  <c:v>0.73400000000000043</c:v>
                </c:pt>
                <c:pt idx="42">
                  <c:v>0.74000000000000044</c:v>
                </c:pt>
                <c:pt idx="43">
                  <c:v>0.74600000000000044</c:v>
                </c:pt>
                <c:pt idx="44">
                  <c:v>0.75200000000000045</c:v>
                </c:pt>
                <c:pt idx="45">
                  <c:v>0.75800000000000045</c:v>
                </c:pt>
                <c:pt idx="46">
                  <c:v>0.76400000000000046</c:v>
                </c:pt>
                <c:pt idx="47">
                  <c:v>0.77000000000000046</c:v>
                </c:pt>
                <c:pt idx="48">
                  <c:v>0.77600000000000047</c:v>
                </c:pt>
                <c:pt idx="49">
                  <c:v>0.78200000000000047</c:v>
                </c:pt>
                <c:pt idx="50">
                  <c:v>0.78800000000000048</c:v>
                </c:pt>
                <c:pt idx="51">
                  <c:v>0.79400000000000048</c:v>
                </c:pt>
                <c:pt idx="52">
                  <c:v>0.80000000000000049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32A-44F4-8720-DD72A1BD8164}"/>
            </c:ext>
          </c:extLst>
        </c:ser>
        <c:ser>
          <c:idx val="1"/>
          <c:order val="1"/>
          <c:tx>
            <c:strRef>
              <c:f>'Figure 11'!$B$5</c:f>
              <c:strCache>
                <c:ptCount val="1"/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'Figure 11'!$D$58:$D$77</c:f>
              <c:numCache>
                <c:formatCode>General</c:formatCode>
                <c:ptCount val="20"/>
                <c:pt idx="0" formatCode="0.0000">
                  <c:v>0.63054014146981696</c:v>
                </c:pt>
                <c:pt idx="2" formatCode="0.0000">
                  <c:v>0.63054014146981696</c:v>
                </c:pt>
                <c:pt idx="3" formatCode="0.0000">
                  <c:v>0.63054014146981696</c:v>
                </c:pt>
                <c:pt idx="4" formatCode="0.0000">
                  <c:v>0.63054014146981696</c:v>
                </c:pt>
                <c:pt idx="5" formatCode="0.0000">
                  <c:v>0.63054014146981696</c:v>
                </c:pt>
                <c:pt idx="6" formatCode="0.0000">
                  <c:v>0.63054014146981696</c:v>
                </c:pt>
                <c:pt idx="7" formatCode="0.0000">
                  <c:v>0.63054014146981696</c:v>
                </c:pt>
                <c:pt idx="8" formatCode="0.0000">
                  <c:v>0.63054014146981696</c:v>
                </c:pt>
                <c:pt idx="9" formatCode="0.0000">
                  <c:v>0.63054014146981696</c:v>
                </c:pt>
                <c:pt idx="10" formatCode="0.0000">
                  <c:v>0.63054014146981696</c:v>
                </c:pt>
                <c:pt idx="11" formatCode="0.0000">
                  <c:v>0.63054014146981696</c:v>
                </c:pt>
                <c:pt idx="12" formatCode="0.0000">
                  <c:v>0.63054014146981696</c:v>
                </c:pt>
                <c:pt idx="13" formatCode="0.0000">
                  <c:v>0.63054014146981696</c:v>
                </c:pt>
                <c:pt idx="14" formatCode="0.0000">
                  <c:v>0.63054014146981696</c:v>
                </c:pt>
                <c:pt idx="15" formatCode="0.0000">
                  <c:v>0.63054014146981696</c:v>
                </c:pt>
                <c:pt idx="16" formatCode="0.0000">
                  <c:v>0.63054014146981696</c:v>
                </c:pt>
                <c:pt idx="17" formatCode="0.0000">
                  <c:v>0.63054014146981696</c:v>
                </c:pt>
                <c:pt idx="18" formatCode="0.0000">
                  <c:v>0.63054014146981696</c:v>
                </c:pt>
                <c:pt idx="19" formatCode="0.0000">
                  <c:v>1</c:v>
                </c:pt>
              </c:numCache>
            </c:numRef>
          </c:xVal>
          <c:yVal>
            <c:numRef>
              <c:f>'Figure 11'!$E$58:$E$77</c:f>
              <c:numCache>
                <c:formatCode>General</c:formatCode>
                <c:ptCount val="20"/>
                <c:pt idx="0">
                  <c:v>0.50000000000000022</c:v>
                </c:pt>
                <c:pt idx="1">
                  <c:v>0.50000000000000022</c:v>
                </c:pt>
                <c:pt idx="2">
                  <c:v>0.50600000000000023</c:v>
                </c:pt>
                <c:pt idx="3">
                  <c:v>0.51200000000000023</c:v>
                </c:pt>
                <c:pt idx="4">
                  <c:v>0.51800000000000024</c:v>
                </c:pt>
                <c:pt idx="5">
                  <c:v>0.52400000000000024</c:v>
                </c:pt>
                <c:pt idx="6">
                  <c:v>0.53000000000000025</c:v>
                </c:pt>
                <c:pt idx="7">
                  <c:v>0.53600000000000025</c:v>
                </c:pt>
                <c:pt idx="8">
                  <c:v>0.54200000000000026</c:v>
                </c:pt>
                <c:pt idx="9">
                  <c:v>0.54800000000000026</c:v>
                </c:pt>
                <c:pt idx="10">
                  <c:v>0.55400000000000027</c:v>
                </c:pt>
                <c:pt idx="11">
                  <c:v>0.56000000000000028</c:v>
                </c:pt>
                <c:pt idx="12">
                  <c:v>0.56600000000000028</c:v>
                </c:pt>
                <c:pt idx="13">
                  <c:v>0.57200000000000029</c:v>
                </c:pt>
                <c:pt idx="14">
                  <c:v>0.57800000000000029</c:v>
                </c:pt>
                <c:pt idx="15">
                  <c:v>0.5840000000000003</c:v>
                </c:pt>
                <c:pt idx="16">
                  <c:v>0.5900000000000003</c:v>
                </c:pt>
                <c:pt idx="17">
                  <c:v>0.59600000000000031</c:v>
                </c:pt>
                <c:pt idx="18">
                  <c:v>0.60200000000000031</c:v>
                </c:pt>
                <c:pt idx="19">
                  <c:v>0.60200000000000031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32A-44F4-8720-DD72A1BD8164}"/>
            </c:ext>
          </c:extLst>
        </c:ser>
        <c:ser>
          <c:idx val="2"/>
          <c:order val="2"/>
          <c:tx>
            <c:v>Model 1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'Figure 11'!$I$8:$I$1008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11'!$J$8:$J$1008</c:f>
              <c:numCache>
                <c:formatCode>General</c:formatCode>
                <c:ptCount val="1001"/>
                <c:pt idx="0">
                  <c:v>0.79073000000000004</c:v>
                </c:pt>
                <c:pt idx="1">
                  <c:v>0.79045500000000002</c:v>
                </c:pt>
                <c:pt idx="2">
                  <c:v>0.79017999999999999</c:v>
                </c:pt>
                <c:pt idx="3">
                  <c:v>0.78990499999999997</c:v>
                </c:pt>
                <c:pt idx="4">
                  <c:v>0.78963000000000005</c:v>
                </c:pt>
                <c:pt idx="5">
                  <c:v>0.78935500000000003</c:v>
                </c:pt>
                <c:pt idx="6">
                  <c:v>0.78908599999999995</c:v>
                </c:pt>
                <c:pt idx="7">
                  <c:v>0.78881699999999999</c:v>
                </c:pt>
                <c:pt idx="8">
                  <c:v>0.78854800000000003</c:v>
                </c:pt>
                <c:pt idx="9">
                  <c:v>0.78827899999999995</c:v>
                </c:pt>
                <c:pt idx="10">
                  <c:v>0.78800999999999999</c:v>
                </c:pt>
                <c:pt idx="11">
                  <c:v>0.78774500000000003</c:v>
                </c:pt>
                <c:pt idx="12">
                  <c:v>0.78748099999999999</c:v>
                </c:pt>
                <c:pt idx="13">
                  <c:v>0.78721600000000003</c:v>
                </c:pt>
                <c:pt idx="14">
                  <c:v>0.78695199999999998</c:v>
                </c:pt>
                <c:pt idx="15">
                  <c:v>0.78668700000000003</c:v>
                </c:pt>
                <c:pt idx="16">
                  <c:v>0.78642599999999996</c:v>
                </c:pt>
                <c:pt idx="17">
                  <c:v>0.786165</c:v>
                </c:pt>
                <c:pt idx="18">
                  <c:v>0.78590400000000005</c:v>
                </c:pt>
                <c:pt idx="19">
                  <c:v>0.78564299999999998</c:v>
                </c:pt>
                <c:pt idx="20">
                  <c:v>0.78538200000000002</c:v>
                </c:pt>
                <c:pt idx="21">
                  <c:v>0.78512400000000004</c:v>
                </c:pt>
                <c:pt idx="22">
                  <c:v>0.78486599999999995</c:v>
                </c:pt>
                <c:pt idx="23">
                  <c:v>0.784609</c:v>
                </c:pt>
                <c:pt idx="24">
                  <c:v>0.78435100000000002</c:v>
                </c:pt>
                <c:pt idx="25">
                  <c:v>0.78409300000000004</c:v>
                </c:pt>
                <c:pt idx="26">
                  <c:v>0.78383800000000003</c:v>
                </c:pt>
                <c:pt idx="27">
                  <c:v>0.783582</c:v>
                </c:pt>
                <c:pt idx="28">
                  <c:v>0.783327</c:v>
                </c:pt>
                <c:pt idx="29">
                  <c:v>0.78307099999999996</c:v>
                </c:pt>
                <c:pt idx="30">
                  <c:v>0.78281599999999996</c:v>
                </c:pt>
                <c:pt idx="31">
                  <c:v>0.78256300000000001</c:v>
                </c:pt>
                <c:pt idx="32">
                  <c:v>0.78230999999999995</c:v>
                </c:pt>
                <c:pt idx="33">
                  <c:v>0.782057</c:v>
                </c:pt>
                <c:pt idx="34">
                  <c:v>0.78180400000000005</c:v>
                </c:pt>
                <c:pt idx="35">
                  <c:v>0.781551</c:v>
                </c:pt>
                <c:pt idx="36">
                  <c:v>0.78129999999999999</c:v>
                </c:pt>
                <c:pt idx="37">
                  <c:v>0.78104899999999999</c:v>
                </c:pt>
                <c:pt idx="38">
                  <c:v>0.78079799999999999</c:v>
                </c:pt>
                <c:pt idx="39">
                  <c:v>0.78054699999999999</c:v>
                </c:pt>
                <c:pt idx="40">
                  <c:v>0.78029599999999999</c:v>
                </c:pt>
                <c:pt idx="41">
                  <c:v>0.78004700000000005</c:v>
                </c:pt>
                <c:pt idx="42">
                  <c:v>0.77979799999999999</c:v>
                </c:pt>
                <c:pt idx="43">
                  <c:v>0.77954900000000005</c:v>
                </c:pt>
                <c:pt idx="44">
                  <c:v>0.77929999999999999</c:v>
                </c:pt>
                <c:pt idx="45">
                  <c:v>0.77905100000000005</c:v>
                </c:pt>
                <c:pt idx="46">
                  <c:v>0.77880400000000005</c:v>
                </c:pt>
                <c:pt idx="47">
                  <c:v>0.77855600000000003</c:v>
                </c:pt>
                <c:pt idx="48">
                  <c:v>0.77830900000000003</c:v>
                </c:pt>
                <c:pt idx="49">
                  <c:v>0.778061</c:v>
                </c:pt>
                <c:pt idx="50">
                  <c:v>0.77781400000000001</c:v>
                </c:pt>
                <c:pt idx="51">
                  <c:v>0.77756800000000004</c:v>
                </c:pt>
                <c:pt idx="52">
                  <c:v>0.77732299999999999</c:v>
                </c:pt>
                <c:pt idx="53">
                  <c:v>0.77707700000000002</c:v>
                </c:pt>
                <c:pt idx="54">
                  <c:v>0.77683199999999997</c:v>
                </c:pt>
                <c:pt idx="55">
                  <c:v>0.776586</c:v>
                </c:pt>
                <c:pt idx="56">
                  <c:v>0.77634199999999998</c:v>
                </c:pt>
                <c:pt idx="57">
                  <c:v>0.77609799999999995</c:v>
                </c:pt>
                <c:pt idx="58">
                  <c:v>0.77585400000000004</c:v>
                </c:pt>
                <c:pt idx="59">
                  <c:v>0.77561000000000002</c:v>
                </c:pt>
                <c:pt idx="60">
                  <c:v>0.775366</c:v>
                </c:pt>
                <c:pt idx="61">
                  <c:v>0.77512400000000004</c:v>
                </c:pt>
                <c:pt idx="62">
                  <c:v>0.77488100000000004</c:v>
                </c:pt>
                <c:pt idx="63">
                  <c:v>0.77463899999999997</c:v>
                </c:pt>
                <c:pt idx="64">
                  <c:v>0.77439599999999997</c:v>
                </c:pt>
                <c:pt idx="65">
                  <c:v>0.77415400000000001</c:v>
                </c:pt>
                <c:pt idx="66">
                  <c:v>0.77391299999999996</c:v>
                </c:pt>
                <c:pt idx="67">
                  <c:v>0.77367200000000003</c:v>
                </c:pt>
                <c:pt idx="68">
                  <c:v>0.77342999999999995</c:v>
                </c:pt>
                <c:pt idx="69">
                  <c:v>0.77318900000000002</c:v>
                </c:pt>
                <c:pt idx="70">
                  <c:v>0.77294799999999997</c:v>
                </c:pt>
                <c:pt idx="71">
                  <c:v>0.77270799999999995</c:v>
                </c:pt>
                <c:pt idx="72">
                  <c:v>0.77246899999999996</c:v>
                </c:pt>
                <c:pt idx="73">
                  <c:v>0.77222900000000005</c:v>
                </c:pt>
                <c:pt idx="74">
                  <c:v>0.77198999999999995</c:v>
                </c:pt>
                <c:pt idx="75">
                  <c:v>0.77175000000000005</c:v>
                </c:pt>
                <c:pt idx="76">
                  <c:v>0.77151099999999995</c:v>
                </c:pt>
                <c:pt idx="77">
                  <c:v>0.77127299999999999</c:v>
                </c:pt>
                <c:pt idx="78">
                  <c:v>0.771034</c:v>
                </c:pt>
                <c:pt idx="79">
                  <c:v>0.77079600000000004</c:v>
                </c:pt>
                <c:pt idx="80">
                  <c:v>0.77055700000000005</c:v>
                </c:pt>
                <c:pt idx="81">
                  <c:v>0.77032</c:v>
                </c:pt>
                <c:pt idx="82">
                  <c:v>0.77008299999999996</c:v>
                </c:pt>
                <c:pt idx="83">
                  <c:v>0.769845</c:v>
                </c:pt>
                <c:pt idx="84">
                  <c:v>0.76960799999999996</c:v>
                </c:pt>
                <c:pt idx="85">
                  <c:v>0.76937100000000003</c:v>
                </c:pt>
                <c:pt idx="86">
                  <c:v>0.76913500000000001</c:v>
                </c:pt>
                <c:pt idx="87">
                  <c:v>0.768899</c:v>
                </c:pt>
                <c:pt idx="88">
                  <c:v>0.76866299999999999</c:v>
                </c:pt>
                <c:pt idx="89">
                  <c:v>0.76842699999999997</c:v>
                </c:pt>
                <c:pt idx="90">
                  <c:v>0.76819099999999996</c:v>
                </c:pt>
                <c:pt idx="91">
                  <c:v>0.76795599999999997</c:v>
                </c:pt>
                <c:pt idx="92">
                  <c:v>0.76772099999999999</c:v>
                </c:pt>
                <c:pt idx="93">
                  <c:v>0.76748499999999997</c:v>
                </c:pt>
                <c:pt idx="94">
                  <c:v>0.76724999999999999</c:v>
                </c:pt>
                <c:pt idx="95">
                  <c:v>0.767015</c:v>
                </c:pt>
                <c:pt idx="96">
                  <c:v>0.76678100000000005</c:v>
                </c:pt>
                <c:pt idx="97">
                  <c:v>0.76654699999999998</c:v>
                </c:pt>
                <c:pt idx="98">
                  <c:v>0.76631300000000002</c:v>
                </c:pt>
                <c:pt idx="99">
                  <c:v>0.76607899999999995</c:v>
                </c:pt>
                <c:pt idx="100">
                  <c:v>0.765845</c:v>
                </c:pt>
                <c:pt idx="101">
                  <c:v>0.76561199999999996</c:v>
                </c:pt>
                <c:pt idx="102">
                  <c:v>0.76537900000000003</c:v>
                </c:pt>
                <c:pt idx="103">
                  <c:v>0.76514499999999996</c:v>
                </c:pt>
                <c:pt idx="104">
                  <c:v>0.76491200000000004</c:v>
                </c:pt>
                <c:pt idx="105">
                  <c:v>0.764679</c:v>
                </c:pt>
                <c:pt idx="106">
                  <c:v>0.76444699999999999</c:v>
                </c:pt>
                <c:pt idx="107">
                  <c:v>0.76421499999999998</c:v>
                </c:pt>
                <c:pt idx="108">
                  <c:v>0.76398200000000005</c:v>
                </c:pt>
                <c:pt idx="109">
                  <c:v>0.76375000000000004</c:v>
                </c:pt>
                <c:pt idx="110">
                  <c:v>0.76351800000000003</c:v>
                </c:pt>
                <c:pt idx="111">
                  <c:v>0.76328600000000002</c:v>
                </c:pt>
                <c:pt idx="112">
                  <c:v>0.76305500000000004</c:v>
                </c:pt>
                <c:pt idx="113">
                  <c:v>0.76282300000000003</c:v>
                </c:pt>
                <c:pt idx="114">
                  <c:v>0.76259200000000005</c:v>
                </c:pt>
                <c:pt idx="115">
                  <c:v>0.76236000000000004</c:v>
                </c:pt>
                <c:pt idx="116">
                  <c:v>0.76212899999999995</c:v>
                </c:pt>
                <c:pt idx="117">
                  <c:v>0.76189799999999996</c:v>
                </c:pt>
                <c:pt idx="118">
                  <c:v>0.76166800000000001</c:v>
                </c:pt>
                <c:pt idx="119">
                  <c:v>0.76143700000000003</c:v>
                </c:pt>
                <c:pt idx="120">
                  <c:v>0.76120600000000005</c:v>
                </c:pt>
                <c:pt idx="121">
                  <c:v>0.76097599999999999</c:v>
                </c:pt>
                <c:pt idx="122">
                  <c:v>0.760745</c:v>
                </c:pt>
                <c:pt idx="123">
                  <c:v>0.76051500000000005</c:v>
                </c:pt>
                <c:pt idx="124">
                  <c:v>0.76028399999999996</c:v>
                </c:pt>
                <c:pt idx="125">
                  <c:v>0.76005400000000001</c:v>
                </c:pt>
                <c:pt idx="126">
                  <c:v>0.75982400000000005</c:v>
                </c:pt>
                <c:pt idx="127">
                  <c:v>0.75959399999999999</c:v>
                </c:pt>
                <c:pt idx="128">
                  <c:v>0.75936499999999996</c:v>
                </c:pt>
                <c:pt idx="129">
                  <c:v>0.759135</c:v>
                </c:pt>
                <c:pt idx="130">
                  <c:v>0.75890500000000005</c:v>
                </c:pt>
                <c:pt idx="131">
                  <c:v>0.75867600000000002</c:v>
                </c:pt>
                <c:pt idx="132">
                  <c:v>0.75844599999999995</c:v>
                </c:pt>
                <c:pt idx="133">
                  <c:v>0.75821700000000003</c:v>
                </c:pt>
                <c:pt idx="134">
                  <c:v>0.75798699999999997</c:v>
                </c:pt>
                <c:pt idx="135">
                  <c:v>0.75775800000000004</c:v>
                </c:pt>
                <c:pt idx="136">
                  <c:v>0.75752900000000001</c:v>
                </c:pt>
                <c:pt idx="137">
                  <c:v>0.75729999999999997</c:v>
                </c:pt>
                <c:pt idx="138">
                  <c:v>0.75707000000000002</c:v>
                </c:pt>
                <c:pt idx="139">
                  <c:v>0.75684099999999999</c:v>
                </c:pt>
                <c:pt idx="140">
                  <c:v>0.75661199999999995</c:v>
                </c:pt>
                <c:pt idx="141">
                  <c:v>0.75638300000000003</c:v>
                </c:pt>
                <c:pt idx="142">
                  <c:v>0.75615399999999999</c:v>
                </c:pt>
                <c:pt idx="143">
                  <c:v>0.75592499999999996</c:v>
                </c:pt>
                <c:pt idx="144">
                  <c:v>0.75569600000000003</c:v>
                </c:pt>
                <c:pt idx="145">
                  <c:v>0.755467</c:v>
                </c:pt>
                <c:pt idx="146">
                  <c:v>0.75523799999999996</c:v>
                </c:pt>
                <c:pt idx="147">
                  <c:v>0.75500900000000004</c:v>
                </c:pt>
                <c:pt idx="148">
                  <c:v>0.75478100000000004</c:v>
                </c:pt>
                <c:pt idx="149">
                  <c:v>0.754552</c:v>
                </c:pt>
                <c:pt idx="150">
                  <c:v>0.75432299999999997</c:v>
                </c:pt>
                <c:pt idx="151">
                  <c:v>0.75409400000000004</c:v>
                </c:pt>
                <c:pt idx="152">
                  <c:v>0.75386500000000001</c:v>
                </c:pt>
                <c:pt idx="153">
                  <c:v>0.75363500000000005</c:v>
                </c:pt>
                <c:pt idx="154">
                  <c:v>0.75340600000000002</c:v>
                </c:pt>
                <c:pt idx="155">
                  <c:v>0.75317699999999999</c:v>
                </c:pt>
                <c:pt idx="156">
                  <c:v>0.75294799999999995</c:v>
                </c:pt>
                <c:pt idx="157">
                  <c:v>0.75271900000000003</c:v>
                </c:pt>
                <c:pt idx="158">
                  <c:v>0.75248899999999996</c:v>
                </c:pt>
                <c:pt idx="159">
                  <c:v>0.75226000000000004</c:v>
                </c:pt>
                <c:pt idx="160">
                  <c:v>0.75203100000000001</c:v>
                </c:pt>
                <c:pt idx="161">
                  <c:v>0.75180100000000005</c:v>
                </c:pt>
                <c:pt idx="162">
                  <c:v>0.75157099999999999</c:v>
                </c:pt>
                <c:pt idx="163">
                  <c:v>0.75134199999999995</c:v>
                </c:pt>
                <c:pt idx="164">
                  <c:v>0.751112</c:v>
                </c:pt>
                <c:pt idx="165">
                  <c:v>0.75088200000000005</c:v>
                </c:pt>
                <c:pt idx="166">
                  <c:v>0.75065199999999999</c:v>
                </c:pt>
                <c:pt idx="167">
                  <c:v>0.750421</c:v>
                </c:pt>
                <c:pt idx="168">
                  <c:v>0.75019100000000005</c:v>
                </c:pt>
                <c:pt idx="169">
                  <c:v>0.74995999999999996</c:v>
                </c:pt>
                <c:pt idx="170">
                  <c:v>0.74973000000000001</c:v>
                </c:pt>
                <c:pt idx="171">
                  <c:v>0.74949900000000003</c:v>
                </c:pt>
                <c:pt idx="172">
                  <c:v>0.74926700000000002</c:v>
                </c:pt>
                <c:pt idx="173">
                  <c:v>0.74903600000000004</c:v>
                </c:pt>
                <c:pt idx="174">
                  <c:v>0.74880400000000003</c:v>
                </c:pt>
                <c:pt idx="175">
                  <c:v>0.74857300000000004</c:v>
                </c:pt>
                <c:pt idx="176">
                  <c:v>0.74834100000000003</c:v>
                </c:pt>
                <c:pt idx="177">
                  <c:v>0.748108</c:v>
                </c:pt>
                <c:pt idx="178">
                  <c:v>0.74787599999999999</c:v>
                </c:pt>
                <c:pt idx="179">
                  <c:v>0.74764299999999995</c:v>
                </c:pt>
                <c:pt idx="180">
                  <c:v>0.74741100000000005</c:v>
                </c:pt>
                <c:pt idx="181">
                  <c:v>0.74717699999999998</c:v>
                </c:pt>
                <c:pt idx="182">
                  <c:v>0.74694300000000002</c:v>
                </c:pt>
                <c:pt idx="183">
                  <c:v>0.74670999999999998</c:v>
                </c:pt>
                <c:pt idx="184">
                  <c:v>0.74647600000000003</c:v>
                </c:pt>
                <c:pt idx="185">
                  <c:v>0.74624199999999996</c:v>
                </c:pt>
                <c:pt idx="186">
                  <c:v>0.74600599999999995</c:v>
                </c:pt>
                <c:pt idx="187">
                  <c:v>0.74577000000000004</c:v>
                </c:pt>
                <c:pt idx="188">
                  <c:v>0.74553499999999995</c:v>
                </c:pt>
                <c:pt idx="189">
                  <c:v>0.74529900000000004</c:v>
                </c:pt>
                <c:pt idx="190">
                  <c:v>0.74506300000000003</c:v>
                </c:pt>
                <c:pt idx="191">
                  <c:v>0.74482499999999996</c:v>
                </c:pt>
                <c:pt idx="192">
                  <c:v>0.744587</c:v>
                </c:pt>
                <c:pt idx="193">
                  <c:v>0.74434999999999996</c:v>
                </c:pt>
                <c:pt idx="194">
                  <c:v>0.744112</c:v>
                </c:pt>
                <c:pt idx="195">
                  <c:v>0.74387400000000004</c:v>
                </c:pt>
                <c:pt idx="196">
                  <c:v>0.74363299999999999</c:v>
                </c:pt>
                <c:pt idx="197">
                  <c:v>0.74339200000000005</c:v>
                </c:pt>
                <c:pt idx="198">
                  <c:v>0.74315200000000003</c:v>
                </c:pt>
                <c:pt idx="199">
                  <c:v>0.74291099999999999</c:v>
                </c:pt>
                <c:pt idx="200">
                  <c:v>0.74267000000000005</c:v>
                </c:pt>
                <c:pt idx="201">
                  <c:v>0.74242600000000003</c:v>
                </c:pt>
                <c:pt idx="202">
                  <c:v>0.74218200000000001</c:v>
                </c:pt>
                <c:pt idx="203">
                  <c:v>0.74193799999999999</c:v>
                </c:pt>
                <c:pt idx="204">
                  <c:v>0.74169399999999996</c:v>
                </c:pt>
                <c:pt idx="205">
                  <c:v>0.74145000000000005</c:v>
                </c:pt>
                <c:pt idx="206">
                  <c:v>0.74120200000000003</c:v>
                </c:pt>
                <c:pt idx="207">
                  <c:v>0.740954</c:v>
                </c:pt>
                <c:pt idx="208">
                  <c:v>0.74070599999999998</c:v>
                </c:pt>
                <c:pt idx="209">
                  <c:v>0.74045799999999995</c:v>
                </c:pt>
                <c:pt idx="210">
                  <c:v>0.74021000000000003</c:v>
                </c:pt>
                <c:pt idx="211">
                  <c:v>0.73995699999999998</c:v>
                </c:pt>
                <c:pt idx="212">
                  <c:v>0.73970400000000003</c:v>
                </c:pt>
                <c:pt idx="213">
                  <c:v>0.73945099999999997</c:v>
                </c:pt>
                <c:pt idx="214">
                  <c:v>0.73919800000000002</c:v>
                </c:pt>
                <c:pt idx="215">
                  <c:v>0.73894499999999996</c:v>
                </c:pt>
                <c:pt idx="216">
                  <c:v>0.73868599999999995</c:v>
                </c:pt>
                <c:pt idx="217">
                  <c:v>0.73842699999999994</c:v>
                </c:pt>
                <c:pt idx="218">
                  <c:v>0.73816800000000005</c:v>
                </c:pt>
                <c:pt idx="219">
                  <c:v>0.73790900000000004</c:v>
                </c:pt>
                <c:pt idx="220">
                  <c:v>0.73765000000000003</c:v>
                </c:pt>
                <c:pt idx="221">
                  <c:v>0.73738400000000004</c:v>
                </c:pt>
                <c:pt idx="222">
                  <c:v>0.73711800000000005</c:v>
                </c:pt>
                <c:pt idx="223">
                  <c:v>0.73685199999999995</c:v>
                </c:pt>
                <c:pt idx="224">
                  <c:v>0.73658599999999996</c:v>
                </c:pt>
                <c:pt idx="225">
                  <c:v>0.73631999999999997</c:v>
                </c:pt>
                <c:pt idx="226">
                  <c:v>0.73604499999999995</c:v>
                </c:pt>
                <c:pt idx="227">
                  <c:v>0.73577099999999995</c:v>
                </c:pt>
                <c:pt idx="228">
                  <c:v>0.73549600000000004</c:v>
                </c:pt>
                <c:pt idx="229">
                  <c:v>0.73522200000000004</c:v>
                </c:pt>
                <c:pt idx="230">
                  <c:v>0.73494700000000002</c:v>
                </c:pt>
                <c:pt idx="231">
                  <c:v>0.73466299999999995</c:v>
                </c:pt>
                <c:pt idx="232">
                  <c:v>0.73437799999999998</c:v>
                </c:pt>
                <c:pt idx="233">
                  <c:v>0.73409400000000002</c:v>
                </c:pt>
                <c:pt idx="234">
                  <c:v>0.73380900000000004</c:v>
                </c:pt>
                <c:pt idx="235">
                  <c:v>0.73352499999999998</c:v>
                </c:pt>
                <c:pt idx="236">
                  <c:v>0.73322900000000002</c:v>
                </c:pt>
                <c:pt idx="237">
                  <c:v>0.73293200000000003</c:v>
                </c:pt>
                <c:pt idx="238">
                  <c:v>0.73263599999999995</c:v>
                </c:pt>
                <c:pt idx="239">
                  <c:v>0.73233899999999996</c:v>
                </c:pt>
                <c:pt idx="240">
                  <c:v>0.732043</c:v>
                </c:pt>
                <c:pt idx="241">
                  <c:v>0.73173299999999997</c:v>
                </c:pt>
                <c:pt idx="242">
                  <c:v>0.73142300000000005</c:v>
                </c:pt>
                <c:pt idx="243">
                  <c:v>0.73111199999999998</c:v>
                </c:pt>
                <c:pt idx="244">
                  <c:v>0.73080199999999995</c:v>
                </c:pt>
                <c:pt idx="245">
                  <c:v>0.73049200000000003</c:v>
                </c:pt>
                <c:pt idx="246">
                  <c:v>0.73016599999999998</c:v>
                </c:pt>
                <c:pt idx="247">
                  <c:v>0.72984000000000004</c:v>
                </c:pt>
                <c:pt idx="248">
                  <c:v>0.72951299999999997</c:v>
                </c:pt>
                <c:pt idx="249">
                  <c:v>0.72918700000000003</c:v>
                </c:pt>
                <c:pt idx="250">
                  <c:v>0.72886099999999998</c:v>
                </c:pt>
                <c:pt idx="251">
                  <c:v>0.72851600000000005</c:v>
                </c:pt>
                <c:pt idx="252">
                  <c:v>0.72817200000000004</c:v>
                </c:pt>
                <c:pt idx="253">
                  <c:v>0.727827</c:v>
                </c:pt>
                <c:pt idx="254">
                  <c:v>0.72748299999999999</c:v>
                </c:pt>
                <c:pt idx="255">
                  <c:v>0.72713799999999995</c:v>
                </c:pt>
                <c:pt idx="256">
                  <c:v>0.72677199999999997</c:v>
                </c:pt>
                <c:pt idx="257">
                  <c:v>0.726406</c:v>
                </c:pt>
                <c:pt idx="258">
                  <c:v>0.72604000000000002</c:v>
                </c:pt>
                <c:pt idx="259">
                  <c:v>0.72567400000000004</c:v>
                </c:pt>
                <c:pt idx="260">
                  <c:v>0.72530799999999995</c:v>
                </c:pt>
                <c:pt idx="261">
                  <c:v>0.72491799999999995</c:v>
                </c:pt>
                <c:pt idx="262">
                  <c:v>0.72452799999999995</c:v>
                </c:pt>
                <c:pt idx="263">
                  <c:v>0.72413899999999998</c:v>
                </c:pt>
                <c:pt idx="264">
                  <c:v>0.72374899999999998</c:v>
                </c:pt>
                <c:pt idx="265">
                  <c:v>0.72335899999999997</c:v>
                </c:pt>
                <c:pt idx="266">
                  <c:v>0.72294199999999997</c:v>
                </c:pt>
                <c:pt idx="267">
                  <c:v>0.72252499999999997</c:v>
                </c:pt>
                <c:pt idx="268">
                  <c:v>0.72210700000000005</c:v>
                </c:pt>
                <c:pt idx="269">
                  <c:v>0.72169000000000005</c:v>
                </c:pt>
                <c:pt idx="270">
                  <c:v>0.72127300000000005</c:v>
                </c:pt>
                <c:pt idx="271">
                  <c:v>0.72082500000000005</c:v>
                </c:pt>
                <c:pt idx="272">
                  <c:v>0.72037799999999996</c:v>
                </c:pt>
                <c:pt idx="273">
                  <c:v>0.71992999999999996</c:v>
                </c:pt>
                <c:pt idx="274">
                  <c:v>0.71948299999999998</c:v>
                </c:pt>
                <c:pt idx="275">
                  <c:v>0.71903499999999998</c:v>
                </c:pt>
                <c:pt idx="276">
                  <c:v>0.71855400000000003</c:v>
                </c:pt>
                <c:pt idx="277">
                  <c:v>0.71807200000000004</c:v>
                </c:pt>
                <c:pt idx="278">
                  <c:v>0.71759099999999998</c:v>
                </c:pt>
                <c:pt idx="279">
                  <c:v>0.717109</c:v>
                </c:pt>
                <c:pt idx="280">
                  <c:v>0.71662800000000004</c:v>
                </c:pt>
                <c:pt idx="281">
                  <c:v>0.716109</c:v>
                </c:pt>
                <c:pt idx="282">
                  <c:v>0.71558999999999995</c:v>
                </c:pt>
                <c:pt idx="283">
                  <c:v>0.71507200000000004</c:v>
                </c:pt>
                <c:pt idx="284">
                  <c:v>0.71455299999999999</c:v>
                </c:pt>
                <c:pt idx="285">
                  <c:v>0.71403399999999995</c:v>
                </c:pt>
                <c:pt idx="286">
                  <c:v>0.71347400000000005</c:v>
                </c:pt>
                <c:pt idx="287">
                  <c:v>0.71291499999999997</c:v>
                </c:pt>
                <c:pt idx="288">
                  <c:v>0.71235499999999996</c:v>
                </c:pt>
                <c:pt idx="289">
                  <c:v>0.71179599999999998</c:v>
                </c:pt>
                <c:pt idx="290">
                  <c:v>0.71123599999999998</c:v>
                </c:pt>
                <c:pt idx="291">
                  <c:v>0.71063200000000004</c:v>
                </c:pt>
                <c:pt idx="292">
                  <c:v>0.71002799999999999</c:v>
                </c:pt>
                <c:pt idx="293">
                  <c:v>0.70942400000000005</c:v>
                </c:pt>
                <c:pt idx="294">
                  <c:v>0.70882000000000001</c:v>
                </c:pt>
                <c:pt idx="295">
                  <c:v>0.70821599999999996</c:v>
                </c:pt>
                <c:pt idx="296">
                  <c:v>0.70756399999999997</c:v>
                </c:pt>
                <c:pt idx="297">
                  <c:v>0.70691199999999998</c:v>
                </c:pt>
                <c:pt idx="298">
                  <c:v>0.70626</c:v>
                </c:pt>
                <c:pt idx="299">
                  <c:v>0.70560800000000001</c:v>
                </c:pt>
                <c:pt idx="300">
                  <c:v>0.70495600000000003</c:v>
                </c:pt>
                <c:pt idx="301">
                  <c:v>0.70425300000000002</c:v>
                </c:pt>
                <c:pt idx="302">
                  <c:v>0.70354899999999998</c:v>
                </c:pt>
                <c:pt idx="303">
                  <c:v>0.70284599999999997</c:v>
                </c:pt>
                <c:pt idx="304">
                  <c:v>0.70214200000000004</c:v>
                </c:pt>
                <c:pt idx="305">
                  <c:v>0.70143900000000003</c:v>
                </c:pt>
                <c:pt idx="306">
                  <c:v>0.700681</c:v>
                </c:pt>
                <c:pt idx="307">
                  <c:v>0.69992299999999996</c:v>
                </c:pt>
                <c:pt idx="308">
                  <c:v>0.69916400000000001</c:v>
                </c:pt>
                <c:pt idx="309">
                  <c:v>0.69840599999999997</c:v>
                </c:pt>
                <c:pt idx="310">
                  <c:v>0.69764800000000005</c:v>
                </c:pt>
                <c:pt idx="311">
                  <c:v>0.69683200000000001</c:v>
                </c:pt>
                <c:pt idx="312">
                  <c:v>0.69601599999999997</c:v>
                </c:pt>
                <c:pt idx="313">
                  <c:v>0.69520099999999996</c:v>
                </c:pt>
                <c:pt idx="314">
                  <c:v>0.69438500000000003</c:v>
                </c:pt>
                <c:pt idx="315">
                  <c:v>0.69356899999999999</c:v>
                </c:pt>
                <c:pt idx="316">
                  <c:v>0.692693</c:v>
                </c:pt>
                <c:pt idx="317">
                  <c:v>0.69181700000000002</c:v>
                </c:pt>
                <c:pt idx="318">
                  <c:v>0.69094100000000003</c:v>
                </c:pt>
                <c:pt idx="319">
                  <c:v>0.69006500000000004</c:v>
                </c:pt>
                <c:pt idx="320">
                  <c:v>0.68918900000000005</c:v>
                </c:pt>
                <c:pt idx="321">
                  <c:v>0.68825000000000003</c:v>
                </c:pt>
                <c:pt idx="322">
                  <c:v>0.68731200000000003</c:v>
                </c:pt>
                <c:pt idx="323">
                  <c:v>0.68637300000000001</c:v>
                </c:pt>
                <c:pt idx="324">
                  <c:v>0.68543500000000002</c:v>
                </c:pt>
                <c:pt idx="325">
                  <c:v>0.68449599999999999</c:v>
                </c:pt>
                <c:pt idx="326">
                  <c:v>0.68349300000000002</c:v>
                </c:pt>
                <c:pt idx="327">
                  <c:v>0.68249099999999996</c:v>
                </c:pt>
                <c:pt idx="328">
                  <c:v>0.68148799999999998</c:v>
                </c:pt>
                <c:pt idx="329">
                  <c:v>0.68048600000000004</c:v>
                </c:pt>
                <c:pt idx="330">
                  <c:v>0.67948299999999995</c:v>
                </c:pt>
                <c:pt idx="331">
                  <c:v>0.67841499999999999</c:v>
                </c:pt>
                <c:pt idx="332">
                  <c:v>0.67734700000000003</c:v>
                </c:pt>
                <c:pt idx="333">
                  <c:v>0.67627899999999996</c:v>
                </c:pt>
                <c:pt idx="334">
                  <c:v>0.67521100000000001</c:v>
                </c:pt>
                <c:pt idx="335">
                  <c:v>0.67414300000000005</c:v>
                </c:pt>
                <c:pt idx="336">
                  <c:v>0.67301</c:v>
                </c:pt>
                <c:pt idx="337">
                  <c:v>0.67187699999999995</c:v>
                </c:pt>
                <c:pt idx="338">
                  <c:v>0.67074299999999998</c:v>
                </c:pt>
                <c:pt idx="339">
                  <c:v>0.66961000000000004</c:v>
                </c:pt>
                <c:pt idx="340">
                  <c:v>0.66847699999999999</c:v>
                </c:pt>
                <c:pt idx="341">
                  <c:v>0.66727899999999996</c:v>
                </c:pt>
                <c:pt idx="342">
                  <c:v>0.66608100000000003</c:v>
                </c:pt>
                <c:pt idx="343">
                  <c:v>0.664883</c:v>
                </c:pt>
                <c:pt idx="344">
                  <c:v>0.66368499999999997</c:v>
                </c:pt>
                <c:pt idx="345">
                  <c:v>0.66248700000000005</c:v>
                </c:pt>
                <c:pt idx="346">
                  <c:v>0.66122599999999998</c:v>
                </c:pt>
                <c:pt idx="347">
                  <c:v>0.65996500000000002</c:v>
                </c:pt>
                <c:pt idx="348">
                  <c:v>0.65870399999999996</c:v>
                </c:pt>
                <c:pt idx="349">
                  <c:v>0.657443</c:v>
                </c:pt>
                <c:pt idx="350">
                  <c:v>0.65618200000000004</c:v>
                </c:pt>
                <c:pt idx="351">
                  <c:v>0.65486100000000003</c:v>
                </c:pt>
                <c:pt idx="352">
                  <c:v>0.65354000000000001</c:v>
                </c:pt>
                <c:pt idx="353">
                  <c:v>0.65222000000000002</c:v>
                </c:pt>
                <c:pt idx="354">
                  <c:v>0.65089900000000001</c:v>
                </c:pt>
                <c:pt idx="355">
                  <c:v>0.64957799999999999</c:v>
                </c:pt>
                <c:pt idx="356">
                  <c:v>0.64820100000000003</c:v>
                </c:pt>
                <c:pt idx="357">
                  <c:v>0.64682399999999995</c:v>
                </c:pt>
                <c:pt idx="358">
                  <c:v>0.64544800000000002</c:v>
                </c:pt>
                <c:pt idx="359">
                  <c:v>0.64407099999999995</c:v>
                </c:pt>
                <c:pt idx="360">
                  <c:v>0.64269399999999999</c:v>
                </c:pt>
                <c:pt idx="361">
                  <c:v>0.64126700000000003</c:v>
                </c:pt>
                <c:pt idx="362">
                  <c:v>0.63983999999999996</c:v>
                </c:pt>
                <c:pt idx="363">
                  <c:v>0.63841300000000001</c:v>
                </c:pt>
                <c:pt idx="364">
                  <c:v>0.63698600000000005</c:v>
                </c:pt>
                <c:pt idx="365">
                  <c:v>0.63555899999999999</c:v>
                </c:pt>
                <c:pt idx="366">
                  <c:v>0.63408799999999998</c:v>
                </c:pt>
                <c:pt idx="367">
                  <c:v>0.63261800000000001</c:v>
                </c:pt>
                <c:pt idx="368">
                  <c:v>0.63114700000000001</c:v>
                </c:pt>
                <c:pt idx="369">
                  <c:v>0.62967700000000004</c:v>
                </c:pt>
                <c:pt idx="370">
                  <c:v>0.62820600000000004</c:v>
                </c:pt>
                <c:pt idx="371">
                  <c:v>0.62670000000000003</c:v>
                </c:pt>
                <c:pt idx="372">
                  <c:v>0.62519400000000003</c:v>
                </c:pt>
                <c:pt idx="373">
                  <c:v>0.62368900000000005</c:v>
                </c:pt>
                <c:pt idx="374">
                  <c:v>0.62218300000000004</c:v>
                </c:pt>
                <c:pt idx="375">
                  <c:v>0.62067700000000003</c:v>
                </c:pt>
                <c:pt idx="376">
                  <c:v>0.61914499999999995</c:v>
                </c:pt>
                <c:pt idx="377">
                  <c:v>0.61761299999999997</c:v>
                </c:pt>
                <c:pt idx="378">
                  <c:v>0.61608200000000002</c:v>
                </c:pt>
                <c:pt idx="379">
                  <c:v>0.61455000000000004</c:v>
                </c:pt>
                <c:pt idx="380">
                  <c:v>0.61301799999999995</c:v>
                </c:pt>
                <c:pt idx="381">
                  <c:v>0.61147099999999999</c:v>
                </c:pt>
                <c:pt idx="382">
                  <c:v>0.60992400000000002</c:v>
                </c:pt>
                <c:pt idx="383">
                  <c:v>0.60837699999999995</c:v>
                </c:pt>
                <c:pt idx="384">
                  <c:v>0.60682999999999998</c:v>
                </c:pt>
                <c:pt idx="385">
                  <c:v>0.60528300000000002</c:v>
                </c:pt>
                <c:pt idx="386">
                  <c:v>0.60373200000000005</c:v>
                </c:pt>
                <c:pt idx="387">
                  <c:v>0.60218099999999997</c:v>
                </c:pt>
                <c:pt idx="388">
                  <c:v>0.60063100000000003</c:v>
                </c:pt>
                <c:pt idx="389">
                  <c:v>0.59907999999999995</c:v>
                </c:pt>
                <c:pt idx="390">
                  <c:v>0.59752899999999998</c:v>
                </c:pt>
                <c:pt idx="391">
                  <c:v>0.59598700000000004</c:v>
                </c:pt>
                <c:pt idx="392">
                  <c:v>0.59444399999999997</c:v>
                </c:pt>
                <c:pt idx="393">
                  <c:v>0.59290200000000004</c:v>
                </c:pt>
                <c:pt idx="394">
                  <c:v>0.59135899999999997</c:v>
                </c:pt>
                <c:pt idx="395">
                  <c:v>0.58981700000000004</c:v>
                </c:pt>
                <c:pt idx="396">
                  <c:v>0.58829600000000004</c:v>
                </c:pt>
                <c:pt idx="397">
                  <c:v>0.58677400000000002</c:v>
                </c:pt>
                <c:pt idx="398">
                  <c:v>0.58525300000000002</c:v>
                </c:pt>
                <c:pt idx="399">
                  <c:v>0.583731</c:v>
                </c:pt>
                <c:pt idx="400">
                  <c:v>0.58221000000000001</c:v>
                </c:pt>
                <c:pt idx="401">
                  <c:v>0.58072199999999996</c:v>
                </c:pt>
                <c:pt idx="402">
                  <c:v>0.57923400000000003</c:v>
                </c:pt>
                <c:pt idx="403">
                  <c:v>0.57774599999999998</c:v>
                </c:pt>
                <c:pt idx="404">
                  <c:v>0.57625800000000005</c:v>
                </c:pt>
                <c:pt idx="405">
                  <c:v>0.57477</c:v>
                </c:pt>
                <c:pt idx="406">
                  <c:v>0.57332799999999995</c:v>
                </c:pt>
                <c:pt idx="407">
                  <c:v>0.57188499999999998</c:v>
                </c:pt>
                <c:pt idx="408">
                  <c:v>0.57044300000000003</c:v>
                </c:pt>
                <c:pt idx="409">
                  <c:v>0.56899999999999995</c:v>
                </c:pt>
                <c:pt idx="410">
                  <c:v>0.56755800000000001</c:v>
                </c:pt>
                <c:pt idx="411">
                  <c:v>0.56617200000000001</c:v>
                </c:pt>
                <c:pt idx="412">
                  <c:v>0.56478700000000004</c:v>
                </c:pt>
                <c:pt idx="413">
                  <c:v>0.56340100000000004</c:v>
                </c:pt>
                <c:pt idx="414">
                  <c:v>0.56201599999999996</c:v>
                </c:pt>
                <c:pt idx="415">
                  <c:v>0.56062999999999996</c:v>
                </c:pt>
                <c:pt idx="416">
                  <c:v>0.559311</c:v>
                </c:pt>
                <c:pt idx="417">
                  <c:v>0.55799200000000004</c:v>
                </c:pt>
                <c:pt idx="418">
                  <c:v>0.55667299999999997</c:v>
                </c:pt>
                <c:pt idx="419">
                  <c:v>0.55535400000000001</c:v>
                </c:pt>
                <c:pt idx="420">
                  <c:v>0.55403500000000006</c:v>
                </c:pt>
                <c:pt idx="421">
                  <c:v>0.55279100000000003</c:v>
                </c:pt>
                <c:pt idx="422">
                  <c:v>0.55154800000000004</c:v>
                </c:pt>
                <c:pt idx="423">
                  <c:v>0.55030400000000002</c:v>
                </c:pt>
                <c:pt idx="424">
                  <c:v>0.54906100000000002</c:v>
                </c:pt>
                <c:pt idx="425">
                  <c:v>0.547817</c:v>
                </c:pt>
                <c:pt idx="426">
                  <c:v>0.546655</c:v>
                </c:pt>
                <c:pt idx="427">
                  <c:v>0.54549400000000003</c:v>
                </c:pt>
                <c:pt idx="428">
                  <c:v>0.54433200000000004</c:v>
                </c:pt>
                <c:pt idx="429">
                  <c:v>0.54317099999999996</c:v>
                </c:pt>
                <c:pt idx="430">
                  <c:v>0.54200899999999996</c:v>
                </c:pt>
                <c:pt idx="431">
                  <c:v>0.54093400000000003</c:v>
                </c:pt>
                <c:pt idx="432">
                  <c:v>0.53985899999999998</c:v>
                </c:pt>
                <c:pt idx="433">
                  <c:v>0.53878499999999996</c:v>
                </c:pt>
                <c:pt idx="434">
                  <c:v>0.53771000000000002</c:v>
                </c:pt>
                <c:pt idx="435">
                  <c:v>0.53663499999999997</c:v>
                </c:pt>
                <c:pt idx="436">
                  <c:v>0.53564999999999996</c:v>
                </c:pt>
                <c:pt idx="437">
                  <c:v>0.53466499999999995</c:v>
                </c:pt>
                <c:pt idx="438">
                  <c:v>0.53368099999999996</c:v>
                </c:pt>
                <c:pt idx="439">
                  <c:v>0.53269599999999995</c:v>
                </c:pt>
                <c:pt idx="440">
                  <c:v>0.53171100000000004</c:v>
                </c:pt>
                <c:pt idx="441">
                  <c:v>0.53081699999999998</c:v>
                </c:pt>
                <c:pt idx="442">
                  <c:v>0.52992300000000003</c:v>
                </c:pt>
                <c:pt idx="443">
                  <c:v>0.52903</c:v>
                </c:pt>
                <c:pt idx="444">
                  <c:v>0.52813600000000005</c:v>
                </c:pt>
                <c:pt idx="445">
                  <c:v>0.52724199999999999</c:v>
                </c:pt>
                <c:pt idx="446">
                  <c:v>0.52643799999999996</c:v>
                </c:pt>
                <c:pt idx="447">
                  <c:v>0.52563400000000005</c:v>
                </c:pt>
                <c:pt idx="448">
                  <c:v>0.52483100000000005</c:v>
                </c:pt>
                <c:pt idx="449">
                  <c:v>0.52402700000000002</c:v>
                </c:pt>
                <c:pt idx="450">
                  <c:v>0.52322299999999999</c:v>
                </c:pt>
                <c:pt idx="451">
                  <c:v>0.52250700000000005</c:v>
                </c:pt>
                <c:pt idx="452">
                  <c:v>0.52179200000000003</c:v>
                </c:pt>
                <c:pt idx="453">
                  <c:v>0.52107599999999998</c:v>
                </c:pt>
                <c:pt idx="454">
                  <c:v>0.52036099999999996</c:v>
                </c:pt>
                <c:pt idx="455">
                  <c:v>0.51964500000000002</c:v>
                </c:pt>
                <c:pt idx="456">
                  <c:v>0.51901399999999998</c:v>
                </c:pt>
                <c:pt idx="457">
                  <c:v>0.51838300000000004</c:v>
                </c:pt>
                <c:pt idx="458">
                  <c:v>0.51775099999999996</c:v>
                </c:pt>
                <c:pt idx="459">
                  <c:v>0.51712000000000002</c:v>
                </c:pt>
                <c:pt idx="460">
                  <c:v>0.51648899999999998</c:v>
                </c:pt>
                <c:pt idx="461">
                  <c:v>0.51593800000000001</c:v>
                </c:pt>
                <c:pt idx="462">
                  <c:v>0.51538700000000004</c:v>
                </c:pt>
                <c:pt idx="463">
                  <c:v>0.51483500000000004</c:v>
                </c:pt>
                <c:pt idx="464">
                  <c:v>0.51428399999999996</c:v>
                </c:pt>
                <c:pt idx="465">
                  <c:v>0.513733</c:v>
                </c:pt>
                <c:pt idx="466">
                  <c:v>0.51325699999999996</c:v>
                </c:pt>
                <c:pt idx="467">
                  <c:v>0.51278100000000004</c:v>
                </c:pt>
                <c:pt idx="468">
                  <c:v>0.51230399999999998</c:v>
                </c:pt>
                <c:pt idx="469">
                  <c:v>0.51182799999999995</c:v>
                </c:pt>
                <c:pt idx="470">
                  <c:v>0.51135200000000003</c:v>
                </c:pt>
                <c:pt idx="471">
                  <c:v>0.51094499999999998</c:v>
                </c:pt>
                <c:pt idx="472">
                  <c:v>0.51053800000000005</c:v>
                </c:pt>
                <c:pt idx="473">
                  <c:v>0.51012999999999997</c:v>
                </c:pt>
                <c:pt idx="474">
                  <c:v>0.50972300000000004</c:v>
                </c:pt>
                <c:pt idx="475">
                  <c:v>0.50931599999999999</c:v>
                </c:pt>
                <c:pt idx="476">
                  <c:v>0.50897300000000001</c:v>
                </c:pt>
                <c:pt idx="477">
                  <c:v>0.508629</c:v>
                </c:pt>
                <c:pt idx="478">
                  <c:v>0.50828600000000002</c:v>
                </c:pt>
                <c:pt idx="479">
                  <c:v>0.507942</c:v>
                </c:pt>
                <c:pt idx="480">
                  <c:v>0.50759900000000002</c:v>
                </c:pt>
                <c:pt idx="481">
                  <c:v>0.50731300000000001</c:v>
                </c:pt>
                <c:pt idx="482">
                  <c:v>0.50702700000000001</c:v>
                </c:pt>
                <c:pt idx="483">
                  <c:v>0.50674200000000003</c:v>
                </c:pt>
                <c:pt idx="484">
                  <c:v>0.50645600000000002</c:v>
                </c:pt>
                <c:pt idx="485">
                  <c:v>0.50617000000000001</c:v>
                </c:pt>
                <c:pt idx="486">
                  <c:v>0.50593699999999997</c:v>
                </c:pt>
                <c:pt idx="487">
                  <c:v>0.50570300000000001</c:v>
                </c:pt>
                <c:pt idx="488">
                  <c:v>0.50546999999999997</c:v>
                </c:pt>
                <c:pt idx="489">
                  <c:v>0.50523600000000002</c:v>
                </c:pt>
                <c:pt idx="490">
                  <c:v>0.50500299999999998</c:v>
                </c:pt>
                <c:pt idx="491">
                  <c:v>0.50481699999999996</c:v>
                </c:pt>
                <c:pt idx="492">
                  <c:v>0.50463100000000005</c:v>
                </c:pt>
                <c:pt idx="493">
                  <c:v>0.50444500000000003</c:v>
                </c:pt>
                <c:pt idx="494">
                  <c:v>0.50425900000000001</c:v>
                </c:pt>
                <c:pt idx="495">
                  <c:v>0.50407299999999999</c:v>
                </c:pt>
                <c:pt idx="496">
                  <c:v>0.50392999999999999</c:v>
                </c:pt>
                <c:pt idx="497">
                  <c:v>0.50378699999999998</c:v>
                </c:pt>
                <c:pt idx="498">
                  <c:v>0.50364299999999995</c:v>
                </c:pt>
                <c:pt idx="499">
                  <c:v>0.50349999999999995</c:v>
                </c:pt>
                <c:pt idx="500">
                  <c:v>0.50335700000000005</c:v>
                </c:pt>
                <c:pt idx="501">
                  <c:v>0.50325299999999995</c:v>
                </c:pt>
                <c:pt idx="502">
                  <c:v>0.50314800000000004</c:v>
                </c:pt>
                <c:pt idx="503">
                  <c:v>0.50304400000000005</c:v>
                </c:pt>
                <c:pt idx="504">
                  <c:v>0.50293900000000002</c:v>
                </c:pt>
                <c:pt idx="505">
                  <c:v>0.50283500000000003</c:v>
                </c:pt>
                <c:pt idx="506">
                  <c:v>0.50276600000000005</c:v>
                </c:pt>
                <c:pt idx="507">
                  <c:v>0.50269699999999995</c:v>
                </c:pt>
                <c:pt idx="508">
                  <c:v>0.50262799999999996</c:v>
                </c:pt>
                <c:pt idx="509">
                  <c:v>0.50255899999999998</c:v>
                </c:pt>
                <c:pt idx="510">
                  <c:v>0.50248999999999999</c:v>
                </c:pt>
                <c:pt idx="511">
                  <c:v>0.50245300000000004</c:v>
                </c:pt>
                <c:pt idx="512">
                  <c:v>0.502417</c:v>
                </c:pt>
                <c:pt idx="513">
                  <c:v>0.50238000000000005</c:v>
                </c:pt>
                <c:pt idx="514">
                  <c:v>0.50234400000000001</c:v>
                </c:pt>
                <c:pt idx="515">
                  <c:v>0.50230699999999995</c:v>
                </c:pt>
                <c:pt idx="516">
                  <c:v>0.502301</c:v>
                </c:pt>
                <c:pt idx="517">
                  <c:v>0.50229500000000005</c:v>
                </c:pt>
                <c:pt idx="518">
                  <c:v>0.50228899999999999</c:v>
                </c:pt>
                <c:pt idx="519">
                  <c:v>0.50228300000000004</c:v>
                </c:pt>
                <c:pt idx="520">
                  <c:v>0.50227699999999997</c:v>
                </c:pt>
                <c:pt idx="521">
                  <c:v>0.50229999999999997</c:v>
                </c:pt>
                <c:pt idx="522">
                  <c:v>0.50232299999999996</c:v>
                </c:pt>
                <c:pt idx="523">
                  <c:v>0.50234500000000004</c:v>
                </c:pt>
                <c:pt idx="524">
                  <c:v>0.50236800000000004</c:v>
                </c:pt>
                <c:pt idx="525">
                  <c:v>0.50239100000000003</c:v>
                </c:pt>
                <c:pt idx="526">
                  <c:v>0.50244200000000006</c:v>
                </c:pt>
                <c:pt idx="527">
                  <c:v>0.50249299999999997</c:v>
                </c:pt>
                <c:pt idx="528">
                  <c:v>0.50254299999999996</c:v>
                </c:pt>
                <c:pt idx="529">
                  <c:v>0.50259399999999999</c:v>
                </c:pt>
                <c:pt idx="530">
                  <c:v>0.50264500000000001</c:v>
                </c:pt>
                <c:pt idx="531">
                  <c:v>0.50272300000000003</c:v>
                </c:pt>
                <c:pt idx="532">
                  <c:v>0.50280100000000005</c:v>
                </c:pt>
                <c:pt idx="533">
                  <c:v>0.50287999999999999</c:v>
                </c:pt>
                <c:pt idx="534">
                  <c:v>0.50295800000000002</c:v>
                </c:pt>
                <c:pt idx="535">
                  <c:v>0.50303600000000004</c:v>
                </c:pt>
                <c:pt idx="536">
                  <c:v>0.50314199999999998</c:v>
                </c:pt>
                <c:pt idx="537">
                  <c:v>0.50324800000000003</c:v>
                </c:pt>
                <c:pt idx="538">
                  <c:v>0.50335399999999997</c:v>
                </c:pt>
                <c:pt idx="539">
                  <c:v>0.50346000000000002</c:v>
                </c:pt>
                <c:pt idx="540">
                  <c:v>0.50356599999999996</c:v>
                </c:pt>
                <c:pt idx="541">
                  <c:v>0.50370000000000004</c:v>
                </c:pt>
                <c:pt idx="542">
                  <c:v>0.503834</c:v>
                </c:pt>
                <c:pt idx="543">
                  <c:v>0.503969</c:v>
                </c:pt>
                <c:pt idx="544">
                  <c:v>0.50410299999999997</c:v>
                </c:pt>
                <c:pt idx="545">
                  <c:v>0.50423700000000005</c:v>
                </c:pt>
                <c:pt idx="546">
                  <c:v>0.50440099999999999</c:v>
                </c:pt>
                <c:pt idx="547">
                  <c:v>0.50456400000000001</c:v>
                </c:pt>
                <c:pt idx="548">
                  <c:v>0.50472799999999995</c:v>
                </c:pt>
                <c:pt idx="549">
                  <c:v>0.50489099999999998</c:v>
                </c:pt>
                <c:pt idx="550">
                  <c:v>0.50505500000000003</c:v>
                </c:pt>
                <c:pt idx="551">
                  <c:v>0.50524899999999995</c:v>
                </c:pt>
                <c:pt idx="552">
                  <c:v>0.505444</c:v>
                </c:pt>
                <c:pt idx="553">
                  <c:v>0.50563800000000003</c:v>
                </c:pt>
                <c:pt idx="554">
                  <c:v>0.50583299999999998</c:v>
                </c:pt>
                <c:pt idx="555">
                  <c:v>0.506027</c:v>
                </c:pt>
                <c:pt idx="556">
                  <c:v>0.50625399999999998</c:v>
                </c:pt>
                <c:pt idx="557">
                  <c:v>0.50648099999999996</c:v>
                </c:pt>
                <c:pt idx="558">
                  <c:v>0.50670800000000005</c:v>
                </c:pt>
                <c:pt idx="559">
                  <c:v>0.50693500000000002</c:v>
                </c:pt>
                <c:pt idx="560">
                  <c:v>0.507162</c:v>
                </c:pt>
                <c:pt idx="561">
                  <c:v>0.50742299999999996</c:v>
                </c:pt>
                <c:pt idx="562">
                  <c:v>0.50768500000000005</c:v>
                </c:pt>
                <c:pt idx="563">
                  <c:v>0.50794600000000001</c:v>
                </c:pt>
                <c:pt idx="564">
                  <c:v>0.50820799999999999</c:v>
                </c:pt>
                <c:pt idx="565">
                  <c:v>0.50846899999999995</c:v>
                </c:pt>
                <c:pt idx="566">
                  <c:v>0.50876699999999997</c:v>
                </c:pt>
                <c:pt idx="567">
                  <c:v>0.50906499999999999</c:v>
                </c:pt>
                <c:pt idx="568">
                  <c:v>0.50936400000000004</c:v>
                </c:pt>
                <c:pt idx="569">
                  <c:v>0.50966199999999995</c:v>
                </c:pt>
                <c:pt idx="570">
                  <c:v>0.50995999999999997</c:v>
                </c:pt>
                <c:pt idx="571">
                  <c:v>0.510297</c:v>
                </c:pt>
                <c:pt idx="572">
                  <c:v>0.51063499999999995</c:v>
                </c:pt>
                <c:pt idx="573">
                  <c:v>0.51097199999999998</c:v>
                </c:pt>
                <c:pt idx="574">
                  <c:v>0.51131000000000004</c:v>
                </c:pt>
                <c:pt idx="575">
                  <c:v>0.51164699999999996</c:v>
                </c:pt>
                <c:pt idx="576">
                  <c:v>0.51202599999999998</c:v>
                </c:pt>
                <c:pt idx="577">
                  <c:v>0.51240399999999997</c:v>
                </c:pt>
                <c:pt idx="578">
                  <c:v>0.51278299999999999</c:v>
                </c:pt>
                <c:pt idx="579">
                  <c:v>0.51316099999999998</c:v>
                </c:pt>
                <c:pt idx="580">
                  <c:v>0.51354</c:v>
                </c:pt>
                <c:pt idx="581">
                  <c:v>0.51396200000000003</c:v>
                </c:pt>
                <c:pt idx="582">
                  <c:v>0.51438399999999995</c:v>
                </c:pt>
                <c:pt idx="583">
                  <c:v>0.51480499999999996</c:v>
                </c:pt>
                <c:pt idx="584">
                  <c:v>0.51522699999999999</c:v>
                </c:pt>
                <c:pt idx="585">
                  <c:v>0.51564900000000002</c:v>
                </c:pt>
                <c:pt idx="586">
                  <c:v>0.51611600000000002</c:v>
                </c:pt>
                <c:pt idx="587">
                  <c:v>0.51658300000000001</c:v>
                </c:pt>
                <c:pt idx="588">
                  <c:v>0.51705000000000001</c:v>
                </c:pt>
                <c:pt idx="589">
                  <c:v>0.517517</c:v>
                </c:pt>
                <c:pt idx="590">
                  <c:v>0.517984</c:v>
                </c:pt>
                <c:pt idx="591">
                  <c:v>0.51849699999999999</c:v>
                </c:pt>
                <c:pt idx="592">
                  <c:v>0.51900999999999997</c:v>
                </c:pt>
                <c:pt idx="593">
                  <c:v>0.51952200000000004</c:v>
                </c:pt>
                <c:pt idx="594">
                  <c:v>0.52003500000000003</c:v>
                </c:pt>
                <c:pt idx="595">
                  <c:v>0.52054800000000001</c:v>
                </c:pt>
                <c:pt idx="596">
                  <c:v>0.52110699999999999</c:v>
                </c:pt>
                <c:pt idx="597">
                  <c:v>0.52166699999999999</c:v>
                </c:pt>
                <c:pt idx="598">
                  <c:v>0.52222599999999997</c:v>
                </c:pt>
                <c:pt idx="599">
                  <c:v>0.52278599999999997</c:v>
                </c:pt>
                <c:pt idx="600">
                  <c:v>0.52334499999999995</c:v>
                </c:pt>
                <c:pt idx="601">
                  <c:v>0.52395000000000003</c:v>
                </c:pt>
                <c:pt idx="602">
                  <c:v>0.52455499999999999</c:v>
                </c:pt>
                <c:pt idx="603">
                  <c:v>0.52516099999999999</c:v>
                </c:pt>
                <c:pt idx="604">
                  <c:v>0.52576599999999996</c:v>
                </c:pt>
                <c:pt idx="605">
                  <c:v>0.52637100000000003</c:v>
                </c:pt>
                <c:pt idx="606">
                  <c:v>0.52702099999999996</c:v>
                </c:pt>
                <c:pt idx="607">
                  <c:v>0.52766999999999997</c:v>
                </c:pt>
                <c:pt idx="608">
                  <c:v>0.52832000000000001</c:v>
                </c:pt>
                <c:pt idx="609">
                  <c:v>0.52896900000000002</c:v>
                </c:pt>
                <c:pt idx="610">
                  <c:v>0.52961899999999995</c:v>
                </c:pt>
                <c:pt idx="611">
                  <c:v>0.53030999999999995</c:v>
                </c:pt>
                <c:pt idx="612">
                  <c:v>0.53100099999999995</c:v>
                </c:pt>
                <c:pt idx="613">
                  <c:v>0.53169100000000002</c:v>
                </c:pt>
                <c:pt idx="614">
                  <c:v>0.53238200000000002</c:v>
                </c:pt>
                <c:pt idx="615">
                  <c:v>0.53307300000000002</c:v>
                </c:pt>
                <c:pt idx="616">
                  <c:v>0.53380099999999997</c:v>
                </c:pt>
                <c:pt idx="617">
                  <c:v>0.534528</c:v>
                </c:pt>
                <c:pt idx="618">
                  <c:v>0.53525599999999995</c:v>
                </c:pt>
                <c:pt idx="619">
                  <c:v>0.53598299999999999</c:v>
                </c:pt>
                <c:pt idx="620">
                  <c:v>0.53671100000000005</c:v>
                </c:pt>
                <c:pt idx="621">
                  <c:v>0.53747</c:v>
                </c:pt>
                <c:pt idx="622">
                  <c:v>0.53822899999999996</c:v>
                </c:pt>
                <c:pt idx="623">
                  <c:v>0.53898800000000002</c:v>
                </c:pt>
                <c:pt idx="624">
                  <c:v>0.53974699999999998</c:v>
                </c:pt>
                <c:pt idx="625">
                  <c:v>0.54050600000000004</c:v>
                </c:pt>
                <c:pt idx="626">
                  <c:v>0.54128900000000002</c:v>
                </c:pt>
                <c:pt idx="627">
                  <c:v>0.542072</c:v>
                </c:pt>
                <c:pt idx="628">
                  <c:v>0.54285499999999998</c:v>
                </c:pt>
                <c:pt idx="629">
                  <c:v>0.54363799999999995</c:v>
                </c:pt>
                <c:pt idx="630">
                  <c:v>0.54442100000000004</c:v>
                </c:pt>
                <c:pt idx="631">
                  <c:v>0.54522000000000004</c:v>
                </c:pt>
                <c:pt idx="632">
                  <c:v>0.54601900000000003</c:v>
                </c:pt>
                <c:pt idx="633">
                  <c:v>0.546817</c:v>
                </c:pt>
                <c:pt idx="634">
                  <c:v>0.54761599999999999</c:v>
                </c:pt>
                <c:pt idx="635">
                  <c:v>0.54841499999999999</c:v>
                </c:pt>
                <c:pt idx="636">
                  <c:v>0.54922099999999996</c:v>
                </c:pt>
                <c:pt idx="637">
                  <c:v>0.55002600000000001</c:v>
                </c:pt>
                <c:pt idx="638">
                  <c:v>0.55083199999999999</c:v>
                </c:pt>
                <c:pt idx="639">
                  <c:v>0.55163700000000004</c:v>
                </c:pt>
                <c:pt idx="640">
                  <c:v>0.55244300000000002</c:v>
                </c:pt>
                <c:pt idx="641">
                  <c:v>0.55324499999999999</c:v>
                </c:pt>
                <c:pt idx="642">
                  <c:v>0.55404799999999998</c:v>
                </c:pt>
                <c:pt idx="643">
                  <c:v>0.55484999999999995</c:v>
                </c:pt>
                <c:pt idx="644">
                  <c:v>0.55565299999999995</c:v>
                </c:pt>
                <c:pt idx="645">
                  <c:v>0.55645500000000003</c:v>
                </c:pt>
                <c:pt idx="646">
                  <c:v>0.55724499999999999</c:v>
                </c:pt>
                <c:pt idx="647">
                  <c:v>0.55803499999999995</c:v>
                </c:pt>
                <c:pt idx="648">
                  <c:v>0.55882399999999999</c:v>
                </c:pt>
                <c:pt idx="649">
                  <c:v>0.55961399999999994</c:v>
                </c:pt>
                <c:pt idx="650">
                  <c:v>0.56040400000000001</c:v>
                </c:pt>
                <c:pt idx="651">
                  <c:v>0.56117099999999998</c:v>
                </c:pt>
                <c:pt idx="652">
                  <c:v>0.56193899999999997</c:v>
                </c:pt>
                <c:pt idx="653">
                  <c:v>0.56270600000000004</c:v>
                </c:pt>
                <c:pt idx="654">
                  <c:v>0.56347400000000003</c:v>
                </c:pt>
                <c:pt idx="655">
                  <c:v>0.56424099999999999</c:v>
                </c:pt>
                <c:pt idx="656">
                  <c:v>0.56497799999999998</c:v>
                </c:pt>
                <c:pt idx="657">
                  <c:v>0.56571499999999997</c:v>
                </c:pt>
                <c:pt idx="658">
                  <c:v>0.56645199999999996</c:v>
                </c:pt>
                <c:pt idx="659">
                  <c:v>0.56718900000000005</c:v>
                </c:pt>
                <c:pt idx="660">
                  <c:v>0.56792600000000004</c:v>
                </c:pt>
                <c:pt idx="661">
                  <c:v>0.56862500000000005</c:v>
                </c:pt>
                <c:pt idx="662">
                  <c:v>0.56932400000000005</c:v>
                </c:pt>
                <c:pt idx="663">
                  <c:v>0.57002200000000003</c:v>
                </c:pt>
                <c:pt idx="664">
                  <c:v>0.57072100000000003</c:v>
                </c:pt>
                <c:pt idx="665">
                  <c:v>0.57142000000000004</c:v>
                </c:pt>
                <c:pt idx="666">
                  <c:v>0.572075</c:v>
                </c:pt>
                <c:pt idx="667">
                  <c:v>0.57272999999999996</c:v>
                </c:pt>
                <c:pt idx="668">
                  <c:v>0.57338599999999995</c:v>
                </c:pt>
                <c:pt idx="669">
                  <c:v>0.57404100000000002</c:v>
                </c:pt>
                <c:pt idx="670">
                  <c:v>0.57469599999999998</c:v>
                </c:pt>
                <c:pt idx="671">
                  <c:v>0.57530300000000001</c:v>
                </c:pt>
                <c:pt idx="672">
                  <c:v>0.57591000000000003</c:v>
                </c:pt>
                <c:pt idx="673">
                  <c:v>0.57651799999999997</c:v>
                </c:pt>
                <c:pt idx="674">
                  <c:v>0.577125</c:v>
                </c:pt>
                <c:pt idx="675">
                  <c:v>0.57773200000000002</c:v>
                </c:pt>
                <c:pt idx="676">
                  <c:v>0.57828900000000005</c:v>
                </c:pt>
                <c:pt idx="677">
                  <c:v>0.57884599999999997</c:v>
                </c:pt>
                <c:pt idx="678">
                  <c:v>0.57940199999999997</c:v>
                </c:pt>
                <c:pt idx="679">
                  <c:v>0.579959</c:v>
                </c:pt>
                <c:pt idx="680">
                  <c:v>0.58051600000000003</c:v>
                </c:pt>
                <c:pt idx="681">
                  <c:v>0.58102100000000001</c:v>
                </c:pt>
                <c:pt idx="682">
                  <c:v>0.58152599999999999</c:v>
                </c:pt>
                <c:pt idx="683">
                  <c:v>0.58203199999999999</c:v>
                </c:pt>
                <c:pt idx="684">
                  <c:v>0.58253699999999997</c:v>
                </c:pt>
                <c:pt idx="685">
                  <c:v>0.58304199999999995</c:v>
                </c:pt>
                <c:pt idx="686">
                  <c:v>0.58349600000000001</c:v>
                </c:pt>
                <c:pt idx="687">
                  <c:v>0.583951</c:v>
                </c:pt>
                <c:pt idx="688">
                  <c:v>0.58440499999999995</c:v>
                </c:pt>
                <c:pt idx="689">
                  <c:v>0.58486000000000005</c:v>
                </c:pt>
                <c:pt idx="690">
                  <c:v>0.585314</c:v>
                </c:pt>
                <c:pt idx="691">
                  <c:v>0.58571899999999999</c:v>
                </c:pt>
                <c:pt idx="692">
                  <c:v>0.58612399999999998</c:v>
                </c:pt>
                <c:pt idx="693">
                  <c:v>0.58652899999999997</c:v>
                </c:pt>
                <c:pt idx="694">
                  <c:v>0.58693399999999996</c:v>
                </c:pt>
                <c:pt idx="695">
                  <c:v>0.58733900000000006</c:v>
                </c:pt>
                <c:pt idx="696">
                  <c:v>0.58769700000000002</c:v>
                </c:pt>
                <c:pt idx="697">
                  <c:v>0.58805499999999999</c:v>
                </c:pt>
                <c:pt idx="698">
                  <c:v>0.58841299999999996</c:v>
                </c:pt>
                <c:pt idx="699">
                  <c:v>0.58877100000000004</c:v>
                </c:pt>
                <c:pt idx="700">
                  <c:v>0.58912900000000001</c:v>
                </c:pt>
                <c:pt idx="701">
                  <c:v>0.58944399999999997</c:v>
                </c:pt>
                <c:pt idx="702">
                  <c:v>0.589758</c:v>
                </c:pt>
                <c:pt idx="703">
                  <c:v>0.59007299999999996</c:v>
                </c:pt>
                <c:pt idx="704">
                  <c:v>0.590387</c:v>
                </c:pt>
                <c:pt idx="705">
                  <c:v>0.59070199999999995</c:v>
                </c:pt>
                <c:pt idx="706">
                  <c:v>0.59097599999999995</c:v>
                </c:pt>
                <c:pt idx="707">
                  <c:v>0.59125099999999997</c:v>
                </c:pt>
                <c:pt idx="708">
                  <c:v>0.59152499999999997</c:v>
                </c:pt>
                <c:pt idx="709">
                  <c:v>0.59179999999999999</c:v>
                </c:pt>
                <c:pt idx="710">
                  <c:v>0.59207399999999999</c:v>
                </c:pt>
                <c:pt idx="711">
                  <c:v>0.59231199999999995</c:v>
                </c:pt>
                <c:pt idx="712">
                  <c:v>0.59255000000000002</c:v>
                </c:pt>
                <c:pt idx="713">
                  <c:v>0.59278799999999998</c:v>
                </c:pt>
                <c:pt idx="714">
                  <c:v>0.59302600000000005</c:v>
                </c:pt>
                <c:pt idx="715">
                  <c:v>0.59326400000000001</c:v>
                </c:pt>
                <c:pt idx="716">
                  <c:v>0.59346900000000002</c:v>
                </c:pt>
                <c:pt idx="717">
                  <c:v>0.59367499999999995</c:v>
                </c:pt>
                <c:pt idx="718">
                  <c:v>0.59387999999999996</c:v>
                </c:pt>
                <c:pt idx="719">
                  <c:v>0.594086</c:v>
                </c:pt>
                <c:pt idx="720">
                  <c:v>0.59429100000000001</c:v>
                </c:pt>
                <c:pt idx="721">
                  <c:v>0.59446699999999997</c:v>
                </c:pt>
                <c:pt idx="722">
                  <c:v>0.59464399999999995</c:v>
                </c:pt>
                <c:pt idx="723">
                  <c:v>0.59482000000000002</c:v>
                </c:pt>
                <c:pt idx="724">
                  <c:v>0.594997</c:v>
                </c:pt>
                <c:pt idx="725">
                  <c:v>0.59517299999999995</c:v>
                </c:pt>
                <c:pt idx="726">
                  <c:v>0.59532399999999996</c:v>
                </c:pt>
                <c:pt idx="727">
                  <c:v>0.59547499999999998</c:v>
                </c:pt>
                <c:pt idx="728">
                  <c:v>0.59562599999999999</c:v>
                </c:pt>
                <c:pt idx="729">
                  <c:v>0.595777</c:v>
                </c:pt>
                <c:pt idx="730">
                  <c:v>0.59592800000000001</c:v>
                </c:pt>
                <c:pt idx="731">
                  <c:v>0.59605699999999995</c:v>
                </c:pt>
                <c:pt idx="732">
                  <c:v>0.59618599999999999</c:v>
                </c:pt>
                <c:pt idx="733">
                  <c:v>0.59631400000000001</c:v>
                </c:pt>
                <c:pt idx="734">
                  <c:v>0.59644299999999995</c:v>
                </c:pt>
                <c:pt idx="735">
                  <c:v>0.59657199999999999</c:v>
                </c:pt>
                <c:pt idx="736">
                  <c:v>0.59668100000000002</c:v>
                </c:pt>
                <c:pt idx="737">
                  <c:v>0.59679099999999996</c:v>
                </c:pt>
                <c:pt idx="738">
                  <c:v>0.59689999999999999</c:v>
                </c:pt>
                <c:pt idx="739">
                  <c:v>0.59701000000000004</c:v>
                </c:pt>
                <c:pt idx="740">
                  <c:v>0.59711899999999996</c:v>
                </c:pt>
                <c:pt idx="741">
                  <c:v>0.59721199999999997</c:v>
                </c:pt>
                <c:pt idx="742">
                  <c:v>0.59730499999999997</c:v>
                </c:pt>
                <c:pt idx="743">
                  <c:v>0.59739699999999996</c:v>
                </c:pt>
                <c:pt idx="744">
                  <c:v>0.59748999999999997</c:v>
                </c:pt>
                <c:pt idx="745">
                  <c:v>0.59758299999999998</c:v>
                </c:pt>
                <c:pt idx="746">
                  <c:v>0.597661</c:v>
                </c:pt>
                <c:pt idx="747">
                  <c:v>0.59774000000000005</c:v>
                </c:pt>
                <c:pt idx="748">
                  <c:v>0.59781799999999996</c:v>
                </c:pt>
                <c:pt idx="749">
                  <c:v>0.59789700000000001</c:v>
                </c:pt>
                <c:pt idx="750">
                  <c:v>0.59797500000000003</c:v>
                </c:pt>
                <c:pt idx="751">
                  <c:v>0.59804100000000004</c:v>
                </c:pt>
                <c:pt idx="752">
                  <c:v>0.59810700000000006</c:v>
                </c:pt>
                <c:pt idx="753">
                  <c:v>0.59817399999999998</c:v>
                </c:pt>
                <c:pt idx="754">
                  <c:v>0.59823999999999999</c:v>
                </c:pt>
                <c:pt idx="755">
                  <c:v>0.598306</c:v>
                </c:pt>
                <c:pt idx="756">
                  <c:v>0.59836199999999995</c:v>
                </c:pt>
                <c:pt idx="757">
                  <c:v>0.59841699999999998</c:v>
                </c:pt>
                <c:pt idx="758">
                  <c:v>0.59847300000000003</c:v>
                </c:pt>
                <c:pt idx="759">
                  <c:v>0.59852799999999995</c:v>
                </c:pt>
                <c:pt idx="760">
                  <c:v>0.598584</c:v>
                </c:pt>
                <c:pt idx="761">
                  <c:v>0.59863100000000002</c:v>
                </c:pt>
                <c:pt idx="762">
                  <c:v>0.59867800000000004</c:v>
                </c:pt>
                <c:pt idx="763">
                  <c:v>0.59872400000000003</c:v>
                </c:pt>
                <c:pt idx="764">
                  <c:v>0.59877100000000005</c:v>
                </c:pt>
                <c:pt idx="765">
                  <c:v>0.59881799999999996</c:v>
                </c:pt>
                <c:pt idx="766">
                  <c:v>0.59885699999999997</c:v>
                </c:pt>
                <c:pt idx="767">
                  <c:v>0.59889700000000001</c:v>
                </c:pt>
                <c:pt idx="768">
                  <c:v>0.59893600000000002</c:v>
                </c:pt>
                <c:pt idx="769">
                  <c:v>0.59897599999999995</c:v>
                </c:pt>
                <c:pt idx="770">
                  <c:v>0.59901499999999996</c:v>
                </c:pt>
                <c:pt idx="771">
                  <c:v>0.59904800000000002</c:v>
                </c:pt>
                <c:pt idx="772">
                  <c:v>0.59908099999999997</c:v>
                </c:pt>
                <c:pt idx="773">
                  <c:v>0.59911400000000004</c:v>
                </c:pt>
                <c:pt idx="774">
                  <c:v>0.59914699999999999</c:v>
                </c:pt>
                <c:pt idx="775">
                  <c:v>0.59918000000000005</c:v>
                </c:pt>
                <c:pt idx="776">
                  <c:v>0.59920799999999996</c:v>
                </c:pt>
                <c:pt idx="777">
                  <c:v>0.59923499999999996</c:v>
                </c:pt>
                <c:pt idx="778">
                  <c:v>0.59926299999999999</c:v>
                </c:pt>
                <c:pt idx="779">
                  <c:v>0.59928999999999999</c:v>
                </c:pt>
                <c:pt idx="780">
                  <c:v>0.59931800000000002</c:v>
                </c:pt>
                <c:pt idx="781">
                  <c:v>0.59934100000000001</c:v>
                </c:pt>
                <c:pt idx="782">
                  <c:v>0.59936400000000001</c:v>
                </c:pt>
                <c:pt idx="783">
                  <c:v>0.599387</c:v>
                </c:pt>
                <c:pt idx="784">
                  <c:v>0.59941</c:v>
                </c:pt>
                <c:pt idx="785">
                  <c:v>0.59943299999999999</c:v>
                </c:pt>
                <c:pt idx="786">
                  <c:v>0.59945199999999998</c:v>
                </c:pt>
                <c:pt idx="787">
                  <c:v>0.59947099999999998</c:v>
                </c:pt>
                <c:pt idx="788">
                  <c:v>0.599491</c:v>
                </c:pt>
                <c:pt idx="789">
                  <c:v>0.59950999999999999</c:v>
                </c:pt>
                <c:pt idx="790">
                  <c:v>0.59952899999999998</c:v>
                </c:pt>
                <c:pt idx="791">
                  <c:v>0.59954499999999999</c:v>
                </c:pt>
                <c:pt idx="792">
                  <c:v>0.59956100000000001</c:v>
                </c:pt>
                <c:pt idx="793">
                  <c:v>0.59957700000000003</c:v>
                </c:pt>
                <c:pt idx="794">
                  <c:v>0.59959300000000004</c:v>
                </c:pt>
                <c:pt idx="795">
                  <c:v>0.59960899999999995</c:v>
                </c:pt>
                <c:pt idx="796">
                  <c:v>0.59962199999999999</c:v>
                </c:pt>
                <c:pt idx="797">
                  <c:v>0.59963599999999995</c:v>
                </c:pt>
                <c:pt idx="798">
                  <c:v>0.59964899999999999</c:v>
                </c:pt>
                <c:pt idx="799">
                  <c:v>0.59966299999999995</c:v>
                </c:pt>
                <c:pt idx="800">
                  <c:v>0.59967599999999999</c:v>
                </c:pt>
                <c:pt idx="801">
                  <c:v>0.59968699999999997</c:v>
                </c:pt>
                <c:pt idx="802">
                  <c:v>0.59969799999999995</c:v>
                </c:pt>
                <c:pt idx="803">
                  <c:v>0.59970999999999997</c:v>
                </c:pt>
                <c:pt idx="804">
                  <c:v>0.59972099999999995</c:v>
                </c:pt>
                <c:pt idx="805">
                  <c:v>0.59973200000000004</c:v>
                </c:pt>
                <c:pt idx="806">
                  <c:v>0.59974099999999997</c:v>
                </c:pt>
                <c:pt idx="807">
                  <c:v>0.59975000000000001</c:v>
                </c:pt>
                <c:pt idx="808">
                  <c:v>0.59975999999999996</c:v>
                </c:pt>
                <c:pt idx="809">
                  <c:v>0.599769</c:v>
                </c:pt>
                <c:pt idx="810">
                  <c:v>0.59977800000000003</c:v>
                </c:pt>
                <c:pt idx="811">
                  <c:v>0.59978600000000004</c:v>
                </c:pt>
                <c:pt idx="812">
                  <c:v>0.59979400000000005</c:v>
                </c:pt>
                <c:pt idx="813">
                  <c:v>0.59980100000000003</c:v>
                </c:pt>
                <c:pt idx="814">
                  <c:v>0.59980900000000004</c:v>
                </c:pt>
                <c:pt idx="815">
                  <c:v>0.59981700000000004</c:v>
                </c:pt>
                <c:pt idx="816">
                  <c:v>0.599823</c:v>
                </c:pt>
                <c:pt idx="817">
                  <c:v>0.59982899999999995</c:v>
                </c:pt>
                <c:pt idx="818">
                  <c:v>0.59983600000000004</c:v>
                </c:pt>
                <c:pt idx="819">
                  <c:v>0.59984199999999999</c:v>
                </c:pt>
                <c:pt idx="820">
                  <c:v>0.59984800000000005</c:v>
                </c:pt>
                <c:pt idx="821">
                  <c:v>0.59985299999999997</c:v>
                </c:pt>
                <c:pt idx="822">
                  <c:v>0.59985900000000003</c:v>
                </c:pt>
                <c:pt idx="823">
                  <c:v>0.59986399999999995</c:v>
                </c:pt>
                <c:pt idx="824">
                  <c:v>0.59987000000000001</c:v>
                </c:pt>
                <c:pt idx="825">
                  <c:v>0.59987500000000005</c:v>
                </c:pt>
                <c:pt idx="826">
                  <c:v>0.59987900000000005</c:v>
                </c:pt>
                <c:pt idx="827">
                  <c:v>0.59988399999999997</c:v>
                </c:pt>
                <c:pt idx="828">
                  <c:v>0.59988799999999998</c:v>
                </c:pt>
                <c:pt idx="829">
                  <c:v>0.59989300000000001</c:v>
                </c:pt>
                <c:pt idx="830">
                  <c:v>0.59989700000000001</c:v>
                </c:pt>
                <c:pt idx="831">
                  <c:v>0.59990100000000002</c:v>
                </c:pt>
                <c:pt idx="832">
                  <c:v>0.59990399999999999</c:v>
                </c:pt>
                <c:pt idx="833">
                  <c:v>0.599908</c:v>
                </c:pt>
                <c:pt idx="834">
                  <c:v>0.59991099999999997</c:v>
                </c:pt>
                <c:pt idx="835">
                  <c:v>0.59991499999999998</c:v>
                </c:pt>
                <c:pt idx="836">
                  <c:v>0.59991799999999995</c:v>
                </c:pt>
                <c:pt idx="837">
                  <c:v>0.59992100000000004</c:v>
                </c:pt>
                <c:pt idx="838">
                  <c:v>0.59992400000000001</c:v>
                </c:pt>
                <c:pt idx="839">
                  <c:v>0.59992699999999999</c:v>
                </c:pt>
                <c:pt idx="840">
                  <c:v>0.59992999999999996</c:v>
                </c:pt>
                <c:pt idx="841">
                  <c:v>0.59993200000000002</c:v>
                </c:pt>
                <c:pt idx="842">
                  <c:v>0.599935</c:v>
                </c:pt>
                <c:pt idx="843">
                  <c:v>0.59993700000000005</c:v>
                </c:pt>
                <c:pt idx="844">
                  <c:v>0.59994000000000003</c:v>
                </c:pt>
                <c:pt idx="845">
                  <c:v>0.59994199999999998</c:v>
                </c:pt>
                <c:pt idx="846">
                  <c:v>0.59994400000000003</c:v>
                </c:pt>
                <c:pt idx="847">
                  <c:v>0.59994599999999998</c:v>
                </c:pt>
                <c:pt idx="848">
                  <c:v>0.59994899999999995</c:v>
                </c:pt>
                <c:pt idx="849">
                  <c:v>0.59995100000000001</c:v>
                </c:pt>
                <c:pt idx="850">
                  <c:v>0.59995299999999996</c:v>
                </c:pt>
                <c:pt idx="851">
                  <c:v>0.59995500000000002</c:v>
                </c:pt>
                <c:pt idx="852">
                  <c:v>0.59995600000000004</c:v>
                </c:pt>
                <c:pt idx="853">
                  <c:v>0.59995799999999999</c:v>
                </c:pt>
                <c:pt idx="854">
                  <c:v>0.59995900000000002</c:v>
                </c:pt>
                <c:pt idx="855">
                  <c:v>0.59996099999999997</c:v>
                </c:pt>
                <c:pt idx="856">
                  <c:v>0.599962</c:v>
                </c:pt>
                <c:pt idx="857">
                  <c:v>0.59996400000000005</c:v>
                </c:pt>
                <c:pt idx="858">
                  <c:v>0.59996499999999997</c:v>
                </c:pt>
                <c:pt idx="859">
                  <c:v>0.59996700000000003</c:v>
                </c:pt>
                <c:pt idx="860">
                  <c:v>0.59996799999999995</c:v>
                </c:pt>
                <c:pt idx="861">
                  <c:v>0.59996899999999997</c:v>
                </c:pt>
                <c:pt idx="862">
                  <c:v>0.59997</c:v>
                </c:pt>
                <c:pt idx="863">
                  <c:v>0.59997199999999995</c:v>
                </c:pt>
                <c:pt idx="864">
                  <c:v>0.59997299999999998</c:v>
                </c:pt>
                <c:pt idx="865">
                  <c:v>0.59997400000000001</c:v>
                </c:pt>
                <c:pt idx="866">
                  <c:v>0.59997500000000004</c:v>
                </c:pt>
                <c:pt idx="867">
                  <c:v>0.59997599999999995</c:v>
                </c:pt>
                <c:pt idx="868">
                  <c:v>0.59997699999999998</c:v>
                </c:pt>
                <c:pt idx="869">
                  <c:v>0.59997800000000001</c:v>
                </c:pt>
                <c:pt idx="870">
                  <c:v>0.59997900000000004</c:v>
                </c:pt>
                <c:pt idx="871">
                  <c:v>0.59997999999999996</c:v>
                </c:pt>
                <c:pt idx="872">
                  <c:v>0.59998099999999999</c:v>
                </c:pt>
                <c:pt idx="873">
                  <c:v>0.59998099999999999</c:v>
                </c:pt>
                <c:pt idx="874">
                  <c:v>0.59998200000000002</c:v>
                </c:pt>
                <c:pt idx="875">
                  <c:v>0.59998300000000004</c:v>
                </c:pt>
                <c:pt idx="876">
                  <c:v>0.59998399999999996</c:v>
                </c:pt>
                <c:pt idx="877">
                  <c:v>0.59998399999999996</c:v>
                </c:pt>
                <c:pt idx="878">
                  <c:v>0.59998499999999999</c:v>
                </c:pt>
                <c:pt idx="879">
                  <c:v>0.59998499999999999</c:v>
                </c:pt>
                <c:pt idx="880">
                  <c:v>0.59998600000000002</c:v>
                </c:pt>
                <c:pt idx="881">
                  <c:v>0.59998600000000002</c:v>
                </c:pt>
                <c:pt idx="882">
                  <c:v>0.59998700000000005</c:v>
                </c:pt>
                <c:pt idx="883">
                  <c:v>0.59998700000000005</c:v>
                </c:pt>
                <c:pt idx="884">
                  <c:v>0.59998799999999997</c:v>
                </c:pt>
                <c:pt idx="885">
                  <c:v>0.59998799999999997</c:v>
                </c:pt>
                <c:pt idx="886">
                  <c:v>0.59998799999999997</c:v>
                </c:pt>
                <c:pt idx="887">
                  <c:v>0.59998899999999999</c:v>
                </c:pt>
                <c:pt idx="888">
                  <c:v>0.59998899999999999</c:v>
                </c:pt>
                <c:pt idx="889">
                  <c:v>0.59999000000000002</c:v>
                </c:pt>
                <c:pt idx="890">
                  <c:v>0.59999000000000002</c:v>
                </c:pt>
                <c:pt idx="891">
                  <c:v>0.59999000000000002</c:v>
                </c:pt>
                <c:pt idx="892">
                  <c:v>0.59999100000000005</c:v>
                </c:pt>
                <c:pt idx="893">
                  <c:v>0.59999100000000005</c:v>
                </c:pt>
                <c:pt idx="894">
                  <c:v>0.59999199999999997</c:v>
                </c:pt>
                <c:pt idx="895">
                  <c:v>0.59999199999999997</c:v>
                </c:pt>
                <c:pt idx="896">
                  <c:v>0.59999199999999997</c:v>
                </c:pt>
                <c:pt idx="897">
                  <c:v>0.599993</c:v>
                </c:pt>
                <c:pt idx="898">
                  <c:v>0.599993</c:v>
                </c:pt>
                <c:pt idx="899">
                  <c:v>0.59999400000000003</c:v>
                </c:pt>
                <c:pt idx="900">
                  <c:v>0.59999400000000003</c:v>
                </c:pt>
                <c:pt idx="901">
                  <c:v>0.59999400000000003</c:v>
                </c:pt>
                <c:pt idx="902">
                  <c:v>0.59999400000000003</c:v>
                </c:pt>
                <c:pt idx="903">
                  <c:v>0.59999499999999995</c:v>
                </c:pt>
                <c:pt idx="904">
                  <c:v>0.59999499999999995</c:v>
                </c:pt>
                <c:pt idx="905">
                  <c:v>0.59999499999999995</c:v>
                </c:pt>
                <c:pt idx="906">
                  <c:v>0.59999499999999995</c:v>
                </c:pt>
                <c:pt idx="907">
                  <c:v>0.59999499999999995</c:v>
                </c:pt>
                <c:pt idx="908">
                  <c:v>0.59999599999999997</c:v>
                </c:pt>
                <c:pt idx="909">
                  <c:v>0.59999599999999997</c:v>
                </c:pt>
                <c:pt idx="910">
                  <c:v>0.59999599999999997</c:v>
                </c:pt>
                <c:pt idx="911">
                  <c:v>0.59999599999999997</c:v>
                </c:pt>
                <c:pt idx="912">
                  <c:v>0.59999599999999997</c:v>
                </c:pt>
                <c:pt idx="913">
                  <c:v>0.599997</c:v>
                </c:pt>
                <c:pt idx="914">
                  <c:v>0.599997</c:v>
                </c:pt>
                <c:pt idx="915">
                  <c:v>0.599997</c:v>
                </c:pt>
                <c:pt idx="916">
                  <c:v>0.599997</c:v>
                </c:pt>
                <c:pt idx="917">
                  <c:v>0.599997</c:v>
                </c:pt>
                <c:pt idx="918">
                  <c:v>0.599997</c:v>
                </c:pt>
                <c:pt idx="919">
                  <c:v>0.599997</c:v>
                </c:pt>
                <c:pt idx="920">
                  <c:v>0.599997</c:v>
                </c:pt>
                <c:pt idx="921">
                  <c:v>0.599997</c:v>
                </c:pt>
                <c:pt idx="922">
                  <c:v>0.599997</c:v>
                </c:pt>
                <c:pt idx="923">
                  <c:v>0.59999800000000003</c:v>
                </c:pt>
                <c:pt idx="924">
                  <c:v>0.59999800000000003</c:v>
                </c:pt>
                <c:pt idx="925">
                  <c:v>0.59999800000000003</c:v>
                </c:pt>
                <c:pt idx="926">
                  <c:v>0.59999800000000003</c:v>
                </c:pt>
                <c:pt idx="927">
                  <c:v>0.59999800000000003</c:v>
                </c:pt>
                <c:pt idx="928">
                  <c:v>0.59999800000000003</c:v>
                </c:pt>
                <c:pt idx="929">
                  <c:v>0.59999800000000003</c:v>
                </c:pt>
                <c:pt idx="930">
                  <c:v>0.59999800000000003</c:v>
                </c:pt>
                <c:pt idx="931">
                  <c:v>0.59999800000000003</c:v>
                </c:pt>
                <c:pt idx="932">
                  <c:v>0.59999800000000003</c:v>
                </c:pt>
                <c:pt idx="933">
                  <c:v>0.59999899999999995</c:v>
                </c:pt>
                <c:pt idx="934">
                  <c:v>0.59999899999999995</c:v>
                </c:pt>
                <c:pt idx="935">
                  <c:v>0.59999899999999995</c:v>
                </c:pt>
                <c:pt idx="936">
                  <c:v>0.59999899999999995</c:v>
                </c:pt>
                <c:pt idx="937">
                  <c:v>0.59999899999999995</c:v>
                </c:pt>
                <c:pt idx="938">
                  <c:v>0.59999899999999995</c:v>
                </c:pt>
                <c:pt idx="939">
                  <c:v>0.59999899999999995</c:v>
                </c:pt>
                <c:pt idx="940">
                  <c:v>0.59999899999999995</c:v>
                </c:pt>
                <c:pt idx="941">
                  <c:v>0.59999899999999995</c:v>
                </c:pt>
                <c:pt idx="942">
                  <c:v>0.59999899999999995</c:v>
                </c:pt>
                <c:pt idx="943">
                  <c:v>0.59999899999999995</c:v>
                </c:pt>
                <c:pt idx="944">
                  <c:v>0.59999899999999995</c:v>
                </c:pt>
                <c:pt idx="945">
                  <c:v>0.59999899999999995</c:v>
                </c:pt>
                <c:pt idx="946">
                  <c:v>0.59999899999999995</c:v>
                </c:pt>
                <c:pt idx="947">
                  <c:v>0.59999899999999995</c:v>
                </c:pt>
                <c:pt idx="948">
                  <c:v>0.59999899999999995</c:v>
                </c:pt>
                <c:pt idx="949">
                  <c:v>0.59999899999999995</c:v>
                </c:pt>
                <c:pt idx="950">
                  <c:v>0.59999899999999995</c:v>
                </c:pt>
                <c:pt idx="951">
                  <c:v>0.59999899999999995</c:v>
                </c:pt>
                <c:pt idx="952">
                  <c:v>0.59999899999999995</c:v>
                </c:pt>
                <c:pt idx="953">
                  <c:v>0.59999899999999995</c:v>
                </c:pt>
                <c:pt idx="954">
                  <c:v>0.59999899999999995</c:v>
                </c:pt>
                <c:pt idx="955">
                  <c:v>0.59999899999999995</c:v>
                </c:pt>
                <c:pt idx="956">
                  <c:v>0.59999899999999995</c:v>
                </c:pt>
                <c:pt idx="957">
                  <c:v>0.59999899999999995</c:v>
                </c:pt>
                <c:pt idx="958">
                  <c:v>0.59999899999999995</c:v>
                </c:pt>
                <c:pt idx="959">
                  <c:v>0.59999899999999995</c:v>
                </c:pt>
                <c:pt idx="960">
                  <c:v>0.59999899999999995</c:v>
                </c:pt>
                <c:pt idx="961">
                  <c:v>0.59999899999999995</c:v>
                </c:pt>
                <c:pt idx="962">
                  <c:v>0.59999899999999995</c:v>
                </c:pt>
                <c:pt idx="963">
                  <c:v>0.6</c:v>
                </c:pt>
                <c:pt idx="964">
                  <c:v>0.6</c:v>
                </c:pt>
                <c:pt idx="965">
                  <c:v>0.6</c:v>
                </c:pt>
                <c:pt idx="966">
                  <c:v>0.6</c:v>
                </c:pt>
                <c:pt idx="967">
                  <c:v>0.6</c:v>
                </c:pt>
                <c:pt idx="968">
                  <c:v>0.6</c:v>
                </c:pt>
                <c:pt idx="969">
                  <c:v>0.6</c:v>
                </c:pt>
                <c:pt idx="970">
                  <c:v>0.6</c:v>
                </c:pt>
                <c:pt idx="971">
                  <c:v>0.6</c:v>
                </c:pt>
                <c:pt idx="972">
                  <c:v>0.6</c:v>
                </c:pt>
                <c:pt idx="973">
                  <c:v>0.6</c:v>
                </c:pt>
                <c:pt idx="974">
                  <c:v>0.6</c:v>
                </c:pt>
                <c:pt idx="975">
                  <c:v>0.6</c:v>
                </c:pt>
                <c:pt idx="976">
                  <c:v>0.6</c:v>
                </c:pt>
                <c:pt idx="977">
                  <c:v>0.6</c:v>
                </c:pt>
                <c:pt idx="978">
                  <c:v>0.6</c:v>
                </c:pt>
                <c:pt idx="979">
                  <c:v>0.6</c:v>
                </c:pt>
                <c:pt idx="980">
                  <c:v>0.6</c:v>
                </c:pt>
                <c:pt idx="981">
                  <c:v>0.6</c:v>
                </c:pt>
                <c:pt idx="982">
                  <c:v>0.6</c:v>
                </c:pt>
                <c:pt idx="983">
                  <c:v>0.6</c:v>
                </c:pt>
                <c:pt idx="984">
                  <c:v>0.6</c:v>
                </c:pt>
                <c:pt idx="985">
                  <c:v>0.6</c:v>
                </c:pt>
                <c:pt idx="986">
                  <c:v>0.6</c:v>
                </c:pt>
                <c:pt idx="987">
                  <c:v>0.6</c:v>
                </c:pt>
                <c:pt idx="988">
                  <c:v>0.6</c:v>
                </c:pt>
                <c:pt idx="989">
                  <c:v>0.6</c:v>
                </c:pt>
                <c:pt idx="990">
                  <c:v>0.6</c:v>
                </c:pt>
                <c:pt idx="991">
                  <c:v>0.6</c:v>
                </c:pt>
                <c:pt idx="992">
                  <c:v>0.6</c:v>
                </c:pt>
                <c:pt idx="993">
                  <c:v>0.6</c:v>
                </c:pt>
                <c:pt idx="994">
                  <c:v>0.6</c:v>
                </c:pt>
                <c:pt idx="995">
                  <c:v>0.6</c:v>
                </c:pt>
                <c:pt idx="996">
                  <c:v>0.6</c:v>
                </c:pt>
                <c:pt idx="997">
                  <c:v>0.6</c:v>
                </c:pt>
                <c:pt idx="998">
                  <c:v>0.6</c:v>
                </c:pt>
                <c:pt idx="999">
                  <c:v>0.6</c:v>
                </c:pt>
                <c:pt idx="1000">
                  <c:v>0.6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32A-44F4-8720-DD72A1BD8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18616"/>
        <c:axId val="259115480"/>
      </c:scatterChart>
      <c:scatterChart>
        <c:scatterStyle val="lineMarker"/>
        <c:varyColors val="0"/>
        <c:ser>
          <c:idx val="4"/>
          <c:order val="3"/>
          <c:tx>
            <c:v>Model 2</c:v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'Figure 11'!$N$8:$N$1008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11'!$O$8:$O$1008</c:f>
              <c:numCache>
                <c:formatCode>0.00E+00</c:formatCode>
                <c:ptCount val="1001"/>
                <c:pt idx="0" formatCode="General">
                  <c:v>0.79073499999999997</c:v>
                </c:pt>
                <c:pt idx="1">
                  <c:v>0.79046000000000005</c:v>
                </c:pt>
                <c:pt idx="2" formatCode="General">
                  <c:v>0.79018500000000003</c:v>
                </c:pt>
                <c:pt idx="3" formatCode="General">
                  <c:v>0.78991</c:v>
                </c:pt>
                <c:pt idx="4" formatCode="General">
                  <c:v>0.78963499999999998</c:v>
                </c:pt>
                <c:pt idx="5" formatCode="General">
                  <c:v>0.78935999999999995</c:v>
                </c:pt>
                <c:pt idx="6" formatCode="General">
                  <c:v>0.78909099999999999</c:v>
                </c:pt>
                <c:pt idx="7" formatCode="General">
                  <c:v>0.78882200000000002</c:v>
                </c:pt>
                <c:pt idx="8" formatCode="General">
                  <c:v>0.78855399999999998</c:v>
                </c:pt>
                <c:pt idx="9" formatCode="General">
                  <c:v>0.78828500000000001</c:v>
                </c:pt>
                <c:pt idx="10" formatCode="General">
                  <c:v>0.78801600000000005</c:v>
                </c:pt>
                <c:pt idx="11" formatCode="General">
                  <c:v>0.78775200000000001</c:v>
                </c:pt>
                <c:pt idx="12" formatCode="General">
                  <c:v>0.78748700000000005</c:v>
                </c:pt>
                <c:pt idx="13" formatCode="General">
                  <c:v>0.78722300000000001</c:v>
                </c:pt>
                <c:pt idx="14" formatCode="General">
                  <c:v>0.78695800000000005</c:v>
                </c:pt>
                <c:pt idx="15" formatCode="General">
                  <c:v>0.786694</c:v>
                </c:pt>
                <c:pt idx="16" formatCode="General">
                  <c:v>0.78643300000000005</c:v>
                </c:pt>
                <c:pt idx="17" formatCode="General">
                  <c:v>0.78617199999999998</c:v>
                </c:pt>
                <c:pt idx="18" formatCode="General">
                  <c:v>0.78591200000000005</c:v>
                </c:pt>
                <c:pt idx="19" formatCode="General">
                  <c:v>0.78565099999999999</c:v>
                </c:pt>
                <c:pt idx="20" formatCode="General">
                  <c:v>0.78539000000000003</c:v>
                </c:pt>
                <c:pt idx="21" formatCode="General">
                  <c:v>0.78513200000000005</c:v>
                </c:pt>
                <c:pt idx="22" formatCode="General">
                  <c:v>0.78487399999999996</c:v>
                </c:pt>
                <c:pt idx="23" formatCode="General">
                  <c:v>0.78461700000000001</c:v>
                </c:pt>
                <c:pt idx="24" formatCode="General">
                  <c:v>0.78435900000000003</c:v>
                </c:pt>
                <c:pt idx="25" formatCode="General">
                  <c:v>0.78410100000000005</c:v>
                </c:pt>
                <c:pt idx="26" formatCode="General">
                  <c:v>0.78384600000000004</c:v>
                </c:pt>
                <c:pt idx="27" formatCode="General">
                  <c:v>0.78359100000000004</c:v>
                </c:pt>
                <c:pt idx="28" formatCode="General">
                  <c:v>0.783335</c:v>
                </c:pt>
                <c:pt idx="29" formatCode="General">
                  <c:v>0.78308</c:v>
                </c:pt>
                <c:pt idx="30" formatCode="General">
                  <c:v>0.78282499999999999</c:v>
                </c:pt>
                <c:pt idx="31" formatCode="General">
                  <c:v>0.78257200000000005</c:v>
                </c:pt>
                <c:pt idx="32" formatCode="General">
                  <c:v>0.78231899999999999</c:v>
                </c:pt>
                <c:pt idx="33" formatCode="General">
                  <c:v>0.78206600000000004</c:v>
                </c:pt>
                <c:pt idx="34" formatCode="General">
                  <c:v>0.78181299999999998</c:v>
                </c:pt>
                <c:pt idx="35" formatCode="General">
                  <c:v>0.78156000000000003</c:v>
                </c:pt>
                <c:pt idx="36" formatCode="General">
                  <c:v>0.78130900000000003</c:v>
                </c:pt>
                <c:pt idx="37" formatCode="General">
                  <c:v>0.78105800000000003</c:v>
                </c:pt>
                <c:pt idx="38" formatCode="General">
                  <c:v>0.78080700000000003</c:v>
                </c:pt>
                <c:pt idx="39" formatCode="General">
                  <c:v>0.78055600000000003</c:v>
                </c:pt>
                <c:pt idx="40" formatCode="General">
                  <c:v>0.78030500000000003</c:v>
                </c:pt>
                <c:pt idx="41" formatCode="General">
                  <c:v>0.78005599999999997</c:v>
                </c:pt>
                <c:pt idx="42" formatCode="General">
                  <c:v>0.77980700000000003</c:v>
                </c:pt>
                <c:pt idx="43" formatCode="General">
                  <c:v>0.77955799999999997</c:v>
                </c:pt>
                <c:pt idx="44" formatCode="General">
                  <c:v>0.77930900000000003</c:v>
                </c:pt>
                <c:pt idx="45" formatCode="General">
                  <c:v>0.77905999999999997</c:v>
                </c:pt>
                <c:pt idx="46" formatCode="General">
                  <c:v>0.77881299999999998</c:v>
                </c:pt>
                <c:pt idx="47" formatCode="General">
                  <c:v>0.77856599999999998</c:v>
                </c:pt>
                <c:pt idx="48" formatCode="General">
                  <c:v>0.77831799999999995</c:v>
                </c:pt>
                <c:pt idx="49" formatCode="General">
                  <c:v>0.77807099999999996</c:v>
                </c:pt>
                <c:pt idx="50" formatCode="General">
                  <c:v>0.77782399999999996</c:v>
                </c:pt>
                <c:pt idx="51" formatCode="General">
                  <c:v>0.77757799999999999</c:v>
                </c:pt>
                <c:pt idx="52" formatCode="General">
                  <c:v>0.77733300000000005</c:v>
                </c:pt>
                <c:pt idx="53" formatCode="General">
                  <c:v>0.77708699999999997</c:v>
                </c:pt>
                <c:pt idx="54" formatCode="General">
                  <c:v>0.77684200000000003</c:v>
                </c:pt>
                <c:pt idx="55" formatCode="General">
                  <c:v>0.77659599999999995</c:v>
                </c:pt>
                <c:pt idx="56" formatCode="General">
                  <c:v>0.77635200000000004</c:v>
                </c:pt>
                <c:pt idx="57" formatCode="General">
                  <c:v>0.77610800000000002</c:v>
                </c:pt>
                <c:pt idx="58" formatCode="General">
                  <c:v>0.775864</c:v>
                </c:pt>
                <c:pt idx="59" formatCode="General">
                  <c:v>0.77561999999999998</c:v>
                </c:pt>
                <c:pt idx="60" formatCode="General">
                  <c:v>0.77537599999999995</c:v>
                </c:pt>
                <c:pt idx="61" formatCode="General">
                  <c:v>0.77513299999999996</c:v>
                </c:pt>
                <c:pt idx="62" formatCode="General">
                  <c:v>0.774891</c:v>
                </c:pt>
                <c:pt idx="63" formatCode="General">
                  <c:v>0.774648</c:v>
                </c:pt>
                <c:pt idx="64" formatCode="General">
                  <c:v>0.77440600000000004</c:v>
                </c:pt>
                <c:pt idx="65" formatCode="General">
                  <c:v>0.77416300000000005</c:v>
                </c:pt>
                <c:pt idx="66" formatCode="General">
                  <c:v>0.773922</c:v>
                </c:pt>
                <c:pt idx="67" formatCode="General">
                  <c:v>0.77368099999999995</c:v>
                </c:pt>
                <c:pt idx="68" formatCode="General">
                  <c:v>0.77343899999999999</c:v>
                </c:pt>
                <c:pt idx="69" formatCode="General">
                  <c:v>0.77319800000000005</c:v>
                </c:pt>
                <c:pt idx="70" formatCode="General">
                  <c:v>0.77295700000000001</c:v>
                </c:pt>
                <c:pt idx="71" formatCode="General">
                  <c:v>0.77271699999999999</c:v>
                </c:pt>
                <c:pt idx="72" formatCode="General">
                  <c:v>0.77247699999999997</c:v>
                </c:pt>
                <c:pt idx="73" formatCode="General">
                  <c:v>0.77223699999999995</c:v>
                </c:pt>
                <c:pt idx="74" formatCode="General">
                  <c:v>0.77199700000000004</c:v>
                </c:pt>
                <c:pt idx="75" formatCode="General">
                  <c:v>0.77175700000000003</c:v>
                </c:pt>
                <c:pt idx="76" formatCode="General">
                  <c:v>0.77151800000000004</c:v>
                </c:pt>
                <c:pt idx="77" formatCode="General">
                  <c:v>0.77127999999999997</c:v>
                </c:pt>
                <c:pt idx="78" formatCode="General">
                  <c:v>0.77104099999999998</c:v>
                </c:pt>
                <c:pt idx="79" formatCode="General">
                  <c:v>0.77080300000000002</c:v>
                </c:pt>
                <c:pt idx="80" formatCode="General">
                  <c:v>0.77056400000000003</c:v>
                </c:pt>
                <c:pt idx="81" formatCode="General">
                  <c:v>0.77032699999999998</c:v>
                </c:pt>
                <c:pt idx="82" formatCode="General">
                  <c:v>0.77008900000000002</c:v>
                </c:pt>
                <c:pt idx="83" formatCode="General">
                  <c:v>0.76985199999999998</c:v>
                </c:pt>
                <c:pt idx="84" formatCode="General">
                  <c:v>0.76961400000000002</c:v>
                </c:pt>
                <c:pt idx="85" formatCode="General">
                  <c:v>0.76937699999999998</c:v>
                </c:pt>
                <c:pt idx="86" formatCode="General">
                  <c:v>0.76914099999999996</c:v>
                </c:pt>
                <c:pt idx="87" formatCode="General">
                  <c:v>0.76890400000000003</c:v>
                </c:pt>
                <c:pt idx="88" formatCode="General">
                  <c:v>0.76866800000000002</c:v>
                </c:pt>
                <c:pt idx="89" formatCode="General">
                  <c:v>0.76843099999999998</c:v>
                </c:pt>
                <c:pt idx="90" formatCode="General">
                  <c:v>0.76819499999999996</c:v>
                </c:pt>
                <c:pt idx="91" formatCode="General">
                  <c:v>0.76795999999999998</c:v>
                </c:pt>
                <c:pt idx="92" formatCode="General">
                  <c:v>0.76772499999999999</c:v>
                </c:pt>
                <c:pt idx="93" formatCode="General">
                  <c:v>0.76748899999999998</c:v>
                </c:pt>
                <c:pt idx="94" formatCode="General">
                  <c:v>0.76725399999999999</c:v>
                </c:pt>
                <c:pt idx="95" formatCode="General">
                  <c:v>0.76701900000000001</c:v>
                </c:pt>
                <c:pt idx="96" formatCode="General">
                  <c:v>0.76678500000000005</c:v>
                </c:pt>
                <c:pt idx="97" formatCode="General">
                  <c:v>0.76654999999999995</c:v>
                </c:pt>
                <c:pt idx="98" formatCode="General">
                  <c:v>0.766316</c:v>
                </c:pt>
                <c:pt idx="99" formatCode="General">
                  <c:v>0.76608100000000001</c:v>
                </c:pt>
                <c:pt idx="100" formatCode="General">
                  <c:v>0.76584700000000006</c:v>
                </c:pt>
                <c:pt idx="101" formatCode="General">
                  <c:v>0.76561299999999999</c:v>
                </c:pt>
                <c:pt idx="102" formatCode="General">
                  <c:v>0.76537999999999995</c:v>
                </c:pt>
                <c:pt idx="103" formatCode="General">
                  <c:v>0.76514599999999999</c:v>
                </c:pt>
                <c:pt idx="104" formatCode="General">
                  <c:v>0.76491299999999995</c:v>
                </c:pt>
                <c:pt idx="105" formatCode="General">
                  <c:v>0.764679</c:v>
                </c:pt>
                <c:pt idx="106" formatCode="General">
                  <c:v>0.76444599999999996</c:v>
                </c:pt>
                <c:pt idx="107" formatCode="General">
                  <c:v>0.76421399999999995</c:v>
                </c:pt>
                <c:pt idx="108" formatCode="General">
                  <c:v>0.76398100000000002</c:v>
                </c:pt>
                <c:pt idx="109" formatCode="General">
                  <c:v>0.76374900000000001</c:v>
                </c:pt>
                <c:pt idx="110" formatCode="General">
                  <c:v>0.76351599999999997</c:v>
                </c:pt>
                <c:pt idx="111" formatCode="General">
                  <c:v>0.76328399999999996</c:v>
                </c:pt>
                <c:pt idx="112" formatCode="General">
                  <c:v>0.76305199999999995</c:v>
                </c:pt>
                <c:pt idx="113" formatCode="General">
                  <c:v>0.76282000000000005</c:v>
                </c:pt>
                <c:pt idx="114" formatCode="General">
                  <c:v>0.76258800000000004</c:v>
                </c:pt>
                <c:pt idx="115" formatCode="General">
                  <c:v>0.76235600000000003</c:v>
                </c:pt>
                <c:pt idx="116" formatCode="General">
                  <c:v>0.76212500000000005</c:v>
                </c:pt>
                <c:pt idx="117" formatCode="General">
                  <c:v>0.76189399999999996</c:v>
                </c:pt>
                <c:pt idx="118" formatCode="General">
                  <c:v>0.76166199999999995</c:v>
                </c:pt>
                <c:pt idx="119" formatCode="General">
                  <c:v>0.76143099999999997</c:v>
                </c:pt>
                <c:pt idx="120" formatCode="General">
                  <c:v>0.76119999999999999</c:v>
                </c:pt>
                <c:pt idx="121" formatCode="General">
                  <c:v>0.76096900000000001</c:v>
                </c:pt>
                <c:pt idx="122" formatCode="General">
                  <c:v>0.76073800000000003</c:v>
                </c:pt>
                <c:pt idx="123" formatCode="General">
                  <c:v>0.76050799999999996</c:v>
                </c:pt>
                <c:pt idx="124" formatCode="General">
                  <c:v>0.76027699999999998</c:v>
                </c:pt>
                <c:pt idx="125" formatCode="General">
                  <c:v>0.760046</c:v>
                </c:pt>
                <c:pt idx="126" formatCode="General">
                  <c:v>0.75981600000000005</c:v>
                </c:pt>
                <c:pt idx="127" formatCode="General">
                  <c:v>0.75958499999999995</c:v>
                </c:pt>
                <c:pt idx="128" formatCode="General">
                  <c:v>0.759355</c:v>
                </c:pt>
                <c:pt idx="129" formatCode="General">
                  <c:v>0.75912400000000002</c:v>
                </c:pt>
                <c:pt idx="130" formatCode="General">
                  <c:v>0.75889399999999996</c:v>
                </c:pt>
                <c:pt idx="131" formatCode="General">
                  <c:v>0.75866400000000001</c:v>
                </c:pt>
                <c:pt idx="132" formatCode="General">
                  <c:v>0.75843400000000005</c:v>
                </c:pt>
                <c:pt idx="133" formatCode="General">
                  <c:v>0.75820399999999999</c:v>
                </c:pt>
                <c:pt idx="134" formatCode="General">
                  <c:v>0.75797400000000004</c:v>
                </c:pt>
                <c:pt idx="135" formatCode="General">
                  <c:v>0.75774399999999997</c:v>
                </c:pt>
                <c:pt idx="136" formatCode="General">
                  <c:v>0.75751400000000002</c:v>
                </c:pt>
                <c:pt idx="137" formatCode="General">
                  <c:v>0.75728399999999996</c:v>
                </c:pt>
                <c:pt idx="138" formatCode="General">
                  <c:v>0.75705500000000003</c:v>
                </c:pt>
                <c:pt idx="139" formatCode="General">
                  <c:v>0.75682499999999997</c:v>
                </c:pt>
                <c:pt idx="140" formatCode="General">
                  <c:v>0.75659500000000002</c:v>
                </c:pt>
                <c:pt idx="141" formatCode="General">
                  <c:v>0.75636499999999995</c:v>
                </c:pt>
                <c:pt idx="142" formatCode="General">
                  <c:v>0.75613600000000003</c:v>
                </c:pt>
                <c:pt idx="143" formatCode="General">
                  <c:v>0.75590599999999997</c:v>
                </c:pt>
                <c:pt idx="144" formatCode="General">
                  <c:v>0.75567700000000004</c:v>
                </c:pt>
                <c:pt idx="145" formatCode="General">
                  <c:v>0.75544699999999998</c:v>
                </c:pt>
                <c:pt idx="146" formatCode="General">
                  <c:v>0.75521700000000003</c:v>
                </c:pt>
                <c:pt idx="147" formatCode="General">
                  <c:v>0.75498699999999996</c:v>
                </c:pt>
                <c:pt idx="148" formatCode="General">
                  <c:v>0.75475800000000004</c:v>
                </c:pt>
                <c:pt idx="149" formatCode="General">
                  <c:v>0.75452799999999998</c:v>
                </c:pt>
                <c:pt idx="150" formatCode="General">
                  <c:v>0.75429800000000002</c:v>
                </c:pt>
                <c:pt idx="151" formatCode="General">
                  <c:v>0.75406799999999996</c:v>
                </c:pt>
                <c:pt idx="152" formatCode="General">
                  <c:v>0.75383800000000001</c:v>
                </c:pt>
                <c:pt idx="153" formatCode="General">
                  <c:v>0.75360899999999997</c:v>
                </c:pt>
                <c:pt idx="154" formatCode="General">
                  <c:v>0.75337900000000002</c:v>
                </c:pt>
                <c:pt idx="155" formatCode="General">
                  <c:v>0.75314899999999996</c:v>
                </c:pt>
                <c:pt idx="156" formatCode="General">
                  <c:v>0.752919</c:v>
                </c:pt>
                <c:pt idx="157" formatCode="General">
                  <c:v>0.75268900000000005</c:v>
                </c:pt>
                <c:pt idx="158" formatCode="General">
                  <c:v>0.75245799999999996</c:v>
                </c:pt>
                <c:pt idx="159" formatCode="General">
                  <c:v>0.75222800000000001</c:v>
                </c:pt>
                <c:pt idx="160" formatCode="General">
                  <c:v>0.75199800000000006</c:v>
                </c:pt>
                <c:pt idx="161" formatCode="General">
                  <c:v>0.75176699999999996</c:v>
                </c:pt>
                <c:pt idx="162" formatCode="General">
                  <c:v>0.75153599999999998</c:v>
                </c:pt>
                <c:pt idx="163" formatCode="General">
                  <c:v>0.75130600000000003</c:v>
                </c:pt>
                <c:pt idx="164" formatCode="General">
                  <c:v>0.75107500000000005</c:v>
                </c:pt>
                <c:pt idx="165" formatCode="General">
                  <c:v>0.75084399999999996</c:v>
                </c:pt>
                <c:pt idx="166" formatCode="General">
                  <c:v>0.75061199999999995</c:v>
                </c:pt>
                <c:pt idx="167" formatCode="General">
                  <c:v>0.75038099999999996</c:v>
                </c:pt>
                <c:pt idx="168" formatCode="General">
                  <c:v>0.75014899999999995</c:v>
                </c:pt>
                <c:pt idx="169" formatCode="General">
                  <c:v>0.74991799999999997</c:v>
                </c:pt>
                <c:pt idx="170" formatCode="General">
                  <c:v>0.74968599999999996</c:v>
                </c:pt>
                <c:pt idx="171" formatCode="General">
                  <c:v>0.74945399999999995</c:v>
                </c:pt>
                <c:pt idx="172" formatCode="General">
                  <c:v>0.74922100000000003</c:v>
                </c:pt>
                <c:pt idx="173" formatCode="General">
                  <c:v>0.74898900000000002</c:v>
                </c:pt>
                <c:pt idx="174" formatCode="General">
                  <c:v>0.74875599999999998</c:v>
                </c:pt>
                <c:pt idx="175" formatCode="General">
                  <c:v>0.74852399999999997</c:v>
                </c:pt>
                <c:pt idx="176" formatCode="General">
                  <c:v>0.74829000000000001</c:v>
                </c:pt>
                <c:pt idx="177" formatCode="General">
                  <c:v>0.74805699999999997</c:v>
                </c:pt>
                <c:pt idx="178" formatCode="General">
                  <c:v>0.74782300000000002</c:v>
                </c:pt>
                <c:pt idx="179" formatCode="General">
                  <c:v>0.74758999999999998</c:v>
                </c:pt>
                <c:pt idx="180" formatCode="General">
                  <c:v>0.74735600000000002</c:v>
                </c:pt>
                <c:pt idx="181" formatCode="General">
                  <c:v>0.74712100000000004</c:v>
                </c:pt>
                <c:pt idx="182" formatCode="General">
                  <c:v>0.74688500000000002</c:v>
                </c:pt>
                <c:pt idx="183" formatCode="General">
                  <c:v>0.74665000000000004</c:v>
                </c:pt>
                <c:pt idx="184" formatCode="General">
                  <c:v>0.74641400000000002</c:v>
                </c:pt>
                <c:pt idx="185" formatCode="General">
                  <c:v>0.74617900000000004</c:v>
                </c:pt>
                <c:pt idx="186" formatCode="General">
                  <c:v>0.74594199999999999</c:v>
                </c:pt>
                <c:pt idx="187" formatCode="General">
                  <c:v>0.74570499999999995</c:v>
                </c:pt>
                <c:pt idx="188" formatCode="General">
                  <c:v>0.74546699999999999</c:v>
                </c:pt>
                <c:pt idx="189" formatCode="General">
                  <c:v>0.74522999999999995</c:v>
                </c:pt>
                <c:pt idx="190" formatCode="General">
                  <c:v>0.74499300000000002</c:v>
                </c:pt>
                <c:pt idx="191" formatCode="General">
                  <c:v>0.744753</c:v>
                </c:pt>
                <c:pt idx="192" formatCode="General">
                  <c:v>0.74451400000000001</c:v>
                </c:pt>
                <c:pt idx="193" formatCode="General">
                  <c:v>0.74427399999999999</c:v>
                </c:pt>
                <c:pt idx="194" formatCode="General">
                  <c:v>0.744035</c:v>
                </c:pt>
                <c:pt idx="195" formatCode="General">
                  <c:v>0.74379499999999998</c:v>
                </c:pt>
                <c:pt idx="196" formatCode="General">
                  <c:v>0.74355199999999999</c:v>
                </c:pt>
                <c:pt idx="197" formatCode="General">
                  <c:v>0.743309</c:v>
                </c:pt>
                <c:pt idx="198" formatCode="General">
                  <c:v>0.74306700000000003</c:v>
                </c:pt>
                <c:pt idx="199" formatCode="General">
                  <c:v>0.74282400000000004</c:v>
                </c:pt>
                <c:pt idx="200" formatCode="General">
                  <c:v>0.74258100000000005</c:v>
                </c:pt>
                <c:pt idx="201" formatCode="General">
                  <c:v>0.74233499999999997</c:v>
                </c:pt>
                <c:pt idx="202" formatCode="General">
                  <c:v>0.742089</c:v>
                </c:pt>
                <c:pt idx="203" formatCode="General">
                  <c:v>0.741842</c:v>
                </c:pt>
                <c:pt idx="204" formatCode="General">
                  <c:v>0.74159600000000003</c:v>
                </c:pt>
                <c:pt idx="205" formatCode="General">
                  <c:v>0.74134999999999995</c:v>
                </c:pt>
                <c:pt idx="206" formatCode="General">
                  <c:v>0.74109899999999995</c:v>
                </c:pt>
                <c:pt idx="207" formatCode="General">
                  <c:v>0.74084899999999998</c:v>
                </c:pt>
                <c:pt idx="208" formatCode="General">
                  <c:v>0.74059799999999998</c:v>
                </c:pt>
                <c:pt idx="209" formatCode="General">
                  <c:v>0.74034800000000001</c:v>
                </c:pt>
                <c:pt idx="210" formatCode="General">
                  <c:v>0.740097</c:v>
                </c:pt>
                <c:pt idx="211" formatCode="General">
                  <c:v>0.73984099999999997</c:v>
                </c:pt>
                <c:pt idx="212" formatCode="General">
                  <c:v>0.73958500000000005</c:v>
                </c:pt>
                <c:pt idx="213" formatCode="General">
                  <c:v>0.73932900000000001</c:v>
                </c:pt>
                <c:pt idx="214" formatCode="General">
                  <c:v>0.73907299999999998</c:v>
                </c:pt>
                <c:pt idx="215" formatCode="General">
                  <c:v>0.73881699999999995</c:v>
                </c:pt>
                <c:pt idx="216" formatCode="General">
                  <c:v>0.73855499999999996</c:v>
                </c:pt>
                <c:pt idx="217" formatCode="General">
                  <c:v>0.73829299999999998</c:v>
                </c:pt>
                <c:pt idx="218" formatCode="General">
                  <c:v>0.73802999999999996</c:v>
                </c:pt>
                <c:pt idx="219" formatCode="General">
                  <c:v>0.73776799999999998</c:v>
                </c:pt>
                <c:pt idx="220" formatCode="General">
                  <c:v>0.73750599999999999</c:v>
                </c:pt>
                <c:pt idx="221" formatCode="General">
                  <c:v>0.737236</c:v>
                </c:pt>
                <c:pt idx="222" formatCode="General">
                  <c:v>0.73696600000000001</c:v>
                </c:pt>
                <c:pt idx="223" formatCode="General">
                  <c:v>0.73669600000000002</c:v>
                </c:pt>
                <c:pt idx="224" formatCode="General">
                  <c:v>0.73642600000000003</c:v>
                </c:pt>
                <c:pt idx="225" formatCode="General">
                  <c:v>0.73615600000000003</c:v>
                </c:pt>
                <c:pt idx="226" formatCode="General">
                  <c:v>0.735877</c:v>
                </c:pt>
                <c:pt idx="227" formatCode="General">
                  <c:v>0.73559799999999997</c:v>
                </c:pt>
                <c:pt idx="228" formatCode="General">
                  <c:v>0.73531800000000003</c:v>
                </c:pt>
                <c:pt idx="229" formatCode="General">
                  <c:v>0.735039</c:v>
                </c:pt>
                <c:pt idx="230" formatCode="General">
                  <c:v>0.73475999999999997</c:v>
                </c:pt>
                <c:pt idx="231" formatCode="General">
                  <c:v>0.73446999999999996</c:v>
                </c:pt>
                <c:pt idx="232" formatCode="General">
                  <c:v>0.73418000000000005</c:v>
                </c:pt>
                <c:pt idx="233" formatCode="General">
                  <c:v>0.73389099999999996</c:v>
                </c:pt>
                <c:pt idx="234" formatCode="General">
                  <c:v>0.73360099999999995</c:v>
                </c:pt>
                <c:pt idx="235" formatCode="General">
                  <c:v>0.73331100000000005</c:v>
                </c:pt>
                <c:pt idx="236" formatCode="General">
                  <c:v>0.73300799999999999</c:v>
                </c:pt>
                <c:pt idx="237" formatCode="General">
                  <c:v>0.73270500000000005</c:v>
                </c:pt>
                <c:pt idx="238" formatCode="General">
                  <c:v>0.73240300000000003</c:v>
                </c:pt>
                <c:pt idx="239" formatCode="General">
                  <c:v>0.73209999999999997</c:v>
                </c:pt>
                <c:pt idx="240" formatCode="General">
                  <c:v>0.73179700000000003</c:v>
                </c:pt>
                <c:pt idx="241" formatCode="General">
                  <c:v>0.73147899999999999</c:v>
                </c:pt>
                <c:pt idx="242" formatCode="General">
                  <c:v>0.73116199999999998</c:v>
                </c:pt>
                <c:pt idx="243" formatCode="General">
                  <c:v>0.73084400000000005</c:v>
                </c:pt>
                <c:pt idx="244" formatCode="General">
                  <c:v>0.73052700000000004</c:v>
                </c:pt>
                <c:pt idx="245" formatCode="General">
                  <c:v>0.730209</c:v>
                </c:pt>
                <c:pt idx="246" formatCode="General">
                  <c:v>0.72987400000000002</c:v>
                </c:pt>
                <c:pt idx="247" formatCode="General">
                  <c:v>0.72953900000000005</c:v>
                </c:pt>
                <c:pt idx="248" formatCode="General">
                  <c:v>0.72920499999999999</c:v>
                </c:pt>
                <c:pt idx="249" formatCode="General">
                  <c:v>0.72887000000000002</c:v>
                </c:pt>
                <c:pt idx="250" formatCode="General">
                  <c:v>0.72853500000000004</c:v>
                </c:pt>
                <c:pt idx="251" formatCode="General">
                  <c:v>0.72818000000000005</c:v>
                </c:pt>
                <c:pt idx="252" formatCode="General">
                  <c:v>0.72782500000000006</c:v>
                </c:pt>
                <c:pt idx="253" formatCode="General">
                  <c:v>0.72746999999999995</c:v>
                </c:pt>
                <c:pt idx="254" formatCode="General">
                  <c:v>0.72711499999999996</c:v>
                </c:pt>
                <c:pt idx="255" formatCode="General">
                  <c:v>0.72675999999999996</c:v>
                </c:pt>
                <c:pt idx="256" formatCode="General">
                  <c:v>0.72638199999999997</c:v>
                </c:pt>
                <c:pt idx="257" formatCode="General">
                  <c:v>0.72600399999999998</c:v>
                </c:pt>
                <c:pt idx="258" formatCode="General">
                  <c:v>0.72562599999999999</c:v>
                </c:pt>
                <c:pt idx="259" formatCode="General">
                  <c:v>0.725248</c:v>
                </c:pt>
                <c:pt idx="260" formatCode="General">
                  <c:v>0.72487000000000001</c:v>
                </c:pt>
                <c:pt idx="261" formatCode="General">
                  <c:v>0.72446600000000005</c:v>
                </c:pt>
                <c:pt idx="262" formatCode="General">
                  <c:v>0.72406199999999998</c:v>
                </c:pt>
                <c:pt idx="263" formatCode="General">
                  <c:v>0.72365800000000002</c:v>
                </c:pt>
                <c:pt idx="264" formatCode="General">
                  <c:v>0.72325399999999995</c:v>
                </c:pt>
                <c:pt idx="265" formatCode="General">
                  <c:v>0.72284999999999999</c:v>
                </c:pt>
                <c:pt idx="266" formatCode="General">
                  <c:v>0.72241699999999998</c:v>
                </c:pt>
                <c:pt idx="267" formatCode="General">
                  <c:v>0.72198399999999996</c:v>
                </c:pt>
                <c:pt idx="268" formatCode="General">
                  <c:v>0.72155000000000002</c:v>
                </c:pt>
                <c:pt idx="269" formatCode="General">
                  <c:v>0.72111700000000001</c:v>
                </c:pt>
                <c:pt idx="270" formatCode="General">
                  <c:v>0.72068399999999999</c:v>
                </c:pt>
                <c:pt idx="271" formatCode="General">
                  <c:v>0.72021800000000002</c:v>
                </c:pt>
                <c:pt idx="272" formatCode="General">
                  <c:v>0.71975100000000003</c:v>
                </c:pt>
                <c:pt idx="273" formatCode="General">
                  <c:v>0.71928499999999995</c:v>
                </c:pt>
                <c:pt idx="274" formatCode="General">
                  <c:v>0.71881799999999996</c:v>
                </c:pt>
                <c:pt idx="275" formatCode="General">
                  <c:v>0.71835199999999999</c:v>
                </c:pt>
                <c:pt idx="276" formatCode="General">
                  <c:v>0.71784899999999996</c:v>
                </c:pt>
                <c:pt idx="277" formatCode="General">
                  <c:v>0.71734600000000004</c:v>
                </c:pt>
                <c:pt idx="278" formatCode="General">
                  <c:v>0.71684400000000004</c:v>
                </c:pt>
                <c:pt idx="279" formatCode="General">
                  <c:v>0.71634100000000001</c:v>
                </c:pt>
                <c:pt idx="280" formatCode="General">
                  <c:v>0.71583799999999997</c:v>
                </c:pt>
                <c:pt idx="281" formatCode="General">
                  <c:v>0.71529500000000001</c:v>
                </c:pt>
                <c:pt idx="282" formatCode="General">
                  <c:v>0.71475200000000005</c:v>
                </c:pt>
                <c:pt idx="283" formatCode="General">
                  <c:v>0.71420799999999995</c:v>
                </c:pt>
                <c:pt idx="284" formatCode="General">
                  <c:v>0.71366499999999999</c:v>
                </c:pt>
                <c:pt idx="285" formatCode="General">
                  <c:v>0.71312200000000003</c:v>
                </c:pt>
                <c:pt idx="286" formatCode="General">
                  <c:v>0.71253500000000003</c:v>
                </c:pt>
                <c:pt idx="287" formatCode="General">
                  <c:v>0.71194800000000003</c:v>
                </c:pt>
                <c:pt idx="288" formatCode="General">
                  <c:v>0.71136100000000002</c:v>
                </c:pt>
                <c:pt idx="289" formatCode="General">
                  <c:v>0.71077400000000002</c:v>
                </c:pt>
                <c:pt idx="290" formatCode="General">
                  <c:v>0.71018700000000001</c:v>
                </c:pt>
                <c:pt idx="291" formatCode="General">
                  <c:v>0.70955199999999996</c:v>
                </c:pt>
                <c:pt idx="292" formatCode="General">
                  <c:v>0.70891700000000002</c:v>
                </c:pt>
                <c:pt idx="293" formatCode="General">
                  <c:v>0.70828199999999997</c:v>
                </c:pt>
                <c:pt idx="294" formatCode="General">
                  <c:v>0.70764700000000003</c:v>
                </c:pt>
                <c:pt idx="295" formatCode="General">
                  <c:v>0.70701199999999997</c:v>
                </c:pt>
                <c:pt idx="296" formatCode="General">
                  <c:v>0.70632600000000001</c:v>
                </c:pt>
                <c:pt idx="297" formatCode="General">
                  <c:v>0.70563900000000002</c:v>
                </c:pt>
                <c:pt idx="298" formatCode="General">
                  <c:v>0.70495300000000005</c:v>
                </c:pt>
                <c:pt idx="299" formatCode="General">
                  <c:v>0.70426599999999995</c:v>
                </c:pt>
                <c:pt idx="300" formatCode="General">
                  <c:v>0.70357999999999998</c:v>
                </c:pt>
                <c:pt idx="301" formatCode="General">
                  <c:v>0.70283899999999999</c:v>
                </c:pt>
                <c:pt idx="302" formatCode="General">
                  <c:v>0.702098</c:v>
                </c:pt>
                <c:pt idx="303" formatCode="General">
                  <c:v>0.70135700000000001</c:v>
                </c:pt>
                <c:pt idx="304" formatCode="General">
                  <c:v>0.70061600000000002</c:v>
                </c:pt>
                <c:pt idx="305" formatCode="General">
                  <c:v>0.69987500000000002</c:v>
                </c:pt>
                <c:pt idx="306" formatCode="General">
                  <c:v>0.69907600000000003</c:v>
                </c:pt>
                <c:pt idx="307" formatCode="General">
                  <c:v>0.69827700000000004</c:v>
                </c:pt>
                <c:pt idx="308" formatCode="General">
                  <c:v>0.69747700000000001</c:v>
                </c:pt>
                <c:pt idx="309" formatCode="General">
                  <c:v>0.69667800000000002</c:v>
                </c:pt>
                <c:pt idx="310" formatCode="General">
                  <c:v>0.69587900000000003</c:v>
                </c:pt>
                <c:pt idx="311" formatCode="General">
                  <c:v>0.69501900000000005</c:v>
                </c:pt>
                <c:pt idx="312" formatCode="General">
                  <c:v>0.69415899999999997</c:v>
                </c:pt>
                <c:pt idx="313" formatCode="General">
                  <c:v>0.693299</c:v>
                </c:pt>
                <c:pt idx="314" formatCode="General">
                  <c:v>0.69243900000000003</c:v>
                </c:pt>
                <c:pt idx="315" formatCode="General">
                  <c:v>0.69157900000000005</c:v>
                </c:pt>
                <c:pt idx="316" formatCode="General">
                  <c:v>0.69065600000000005</c:v>
                </c:pt>
                <c:pt idx="317" formatCode="General">
                  <c:v>0.68973200000000001</c:v>
                </c:pt>
                <c:pt idx="318" formatCode="General">
                  <c:v>0.688809</c:v>
                </c:pt>
                <c:pt idx="319" formatCode="General">
                  <c:v>0.68788499999999997</c:v>
                </c:pt>
                <c:pt idx="320" formatCode="General">
                  <c:v>0.68696199999999996</c:v>
                </c:pt>
                <c:pt idx="321" formatCode="General">
                  <c:v>0.68597399999999997</c:v>
                </c:pt>
                <c:pt idx="322" formatCode="General">
                  <c:v>0.68498599999999998</c:v>
                </c:pt>
                <c:pt idx="323" formatCode="General">
                  <c:v>0.68399699999999997</c:v>
                </c:pt>
                <c:pt idx="324" formatCode="General">
                  <c:v>0.68300899999999998</c:v>
                </c:pt>
                <c:pt idx="325" formatCode="General">
                  <c:v>0.68202099999999999</c:v>
                </c:pt>
                <c:pt idx="326" formatCode="General">
                  <c:v>0.68096699999999999</c:v>
                </c:pt>
                <c:pt idx="327" formatCode="General">
                  <c:v>0.67991299999999999</c:v>
                </c:pt>
                <c:pt idx="328" formatCode="General">
                  <c:v>0.67885799999999996</c:v>
                </c:pt>
                <c:pt idx="329" formatCode="General">
                  <c:v>0.67780399999999996</c:v>
                </c:pt>
                <c:pt idx="330" formatCode="General">
                  <c:v>0.67674999999999996</c:v>
                </c:pt>
                <c:pt idx="331" formatCode="General">
                  <c:v>0.67562999999999995</c:v>
                </c:pt>
                <c:pt idx="332" formatCode="General">
                  <c:v>0.67450900000000003</c:v>
                </c:pt>
                <c:pt idx="333" formatCode="General">
                  <c:v>0.67338900000000002</c:v>
                </c:pt>
                <c:pt idx="334" formatCode="General">
                  <c:v>0.67226799999999998</c:v>
                </c:pt>
                <c:pt idx="335" formatCode="General">
                  <c:v>0.67114799999999997</c:v>
                </c:pt>
                <c:pt idx="336" formatCode="General">
                  <c:v>0.66996199999999995</c:v>
                </c:pt>
                <c:pt idx="337" formatCode="General">
                  <c:v>0.66877600000000004</c:v>
                </c:pt>
                <c:pt idx="338" formatCode="General">
                  <c:v>0.66759000000000002</c:v>
                </c:pt>
                <c:pt idx="339" formatCode="General">
                  <c:v>0.666404</c:v>
                </c:pt>
                <c:pt idx="340" formatCode="General">
                  <c:v>0.66521799999999998</c:v>
                </c:pt>
                <c:pt idx="341" formatCode="General">
                  <c:v>0.663968</c:v>
                </c:pt>
                <c:pt idx="342" formatCode="General">
                  <c:v>0.66271800000000003</c:v>
                </c:pt>
                <c:pt idx="343" formatCode="General">
                  <c:v>0.66146899999999997</c:v>
                </c:pt>
                <c:pt idx="344" formatCode="General">
                  <c:v>0.660219</c:v>
                </c:pt>
                <c:pt idx="345" formatCode="General">
                  <c:v>0.65896900000000003</c:v>
                </c:pt>
                <c:pt idx="346" formatCode="General">
                  <c:v>0.65765899999999999</c:v>
                </c:pt>
                <c:pt idx="347" formatCode="General">
                  <c:v>0.65634800000000004</c:v>
                </c:pt>
                <c:pt idx="348" formatCode="General">
                  <c:v>0.65503800000000001</c:v>
                </c:pt>
                <c:pt idx="349" formatCode="General">
                  <c:v>0.65372699999999995</c:v>
                </c:pt>
                <c:pt idx="350" formatCode="General">
                  <c:v>0.65241700000000002</c:v>
                </c:pt>
                <c:pt idx="351" formatCode="General">
                  <c:v>0.65105000000000002</c:v>
                </c:pt>
                <c:pt idx="352" formatCode="General">
                  <c:v>0.64968300000000001</c:v>
                </c:pt>
                <c:pt idx="353" formatCode="General">
                  <c:v>0.64831700000000003</c:v>
                </c:pt>
                <c:pt idx="354" formatCode="General">
                  <c:v>0.64695000000000003</c:v>
                </c:pt>
                <c:pt idx="355" formatCode="General">
                  <c:v>0.64558300000000002</c:v>
                </c:pt>
                <c:pt idx="356" formatCode="General">
                  <c:v>0.64416499999999999</c:v>
                </c:pt>
                <c:pt idx="357" formatCode="General">
                  <c:v>0.64274799999999999</c:v>
                </c:pt>
                <c:pt idx="358" formatCode="General">
                  <c:v>0.64132999999999996</c:v>
                </c:pt>
                <c:pt idx="359" formatCode="General">
                  <c:v>0.63991299999999995</c:v>
                </c:pt>
                <c:pt idx="360" formatCode="General">
                  <c:v>0.63849500000000003</c:v>
                </c:pt>
                <c:pt idx="361" formatCode="General">
                  <c:v>0.63703299999999996</c:v>
                </c:pt>
                <c:pt idx="362" formatCode="General">
                  <c:v>0.63557200000000003</c:v>
                </c:pt>
                <c:pt idx="363" formatCode="General">
                  <c:v>0.63410999999999995</c:v>
                </c:pt>
                <c:pt idx="364" formatCode="General">
                  <c:v>0.63264900000000002</c:v>
                </c:pt>
                <c:pt idx="365" formatCode="General">
                  <c:v>0.63118700000000005</c:v>
                </c:pt>
                <c:pt idx="366" formatCode="General">
                  <c:v>0.62968999999999997</c:v>
                </c:pt>
                <c:pt idx="367" formatCode="General">
                  <c:v>0.628193</c:v>
                </c:pt>
                <c:pt idx="368" formatCode="General">
                  <c:v>0.626695</c:v>
                </c:pt>
                <c:pt idx="369" formatCode="General">
                  <c:v>0.62519800000000003</c:v>
                </c:pt>
                <c:pt idx="370" formatCode="General">
                  <c:v>0.62370099999999995</c:v>
                </c:pt>
                <c:pt idx="371" formatCode="General">
                  <c:v>0.62217699999999998</c:v>
                </c:pt>
                <c:pt idx="372" formatCode="General">
                  <c:v>0.62065300000000001</c:v>
                </c:pt>
                <c:pt idx="373" formatCode="General">
                  <c:v>0.61912999999999996</c:v>
                </c:pt>
                <c:pt idx="374" formatCode="General">
                  <c:v>0.61760599999999999</c:v>
                </c:pt>
                <c:pt idx="375" formatCode="General">
                  <c:v>0.61608200000000002</c:v>
                </c:pt>
                <c:pt idx="376" formatCode="General">
                  <c:v>0.61454200000000003</c:v>
                </c:pt>
                <c:pt idx="377" formatCode="General">
                  <c:v>0.61300299999999996</c:v>
                </c:pt>
                <c:pt idx="378" formatCode="General">
                  <c:v>0.61146299999999998</c:v>
                </c:pt>
                <c:pt idx="379" formatCode="General">
                  <c:v>0.60992400000000002</c:v>
                </c:pt>
                <c:pt idx="380" formatCode="General">
                  <c:v>0.60838400000000004</c:v>
                </c:pt>
                <c:pt idx="381" formatCode="General">
                  <c:v>0.60684000000000005</c:v>
                </c:pt>
                <c:pt idx="382" formatCode="General">
                  <c:v>0.60529599999999995</c:v>
                </c:pt>
                <c:pt idx="383" formatCode="General">
                  <c:v>0.60375100000000004</c:v>
                </c:pt>
                <c:pt idx="384" formatCode="General">
                  <c:v>0.60220700000000005</c:v>
                </c:pt>
                <c:pt idx="385" formatCode="General">
                  <c:v>0.60066299999999995</c:v>
                </c:pt>
                <c:pt idx="386" formatCode="General">
                  <c:v>0.59912600000000005</c:v>
                </c:pt>
                <c:pt idx="387" formatCode="General">
                  <c:v>0.59758900000000004</c:v>
                </c:pt>
                <c:pt idx="388" formatCode="General">
                  <c:v>0.59605300000000006</c:v>
                </c:pt>
                <c:pt idx="389" formatCode="General">
                  <c:v>0.59451600000000004</c:v>
                </c:pt>
                <c:pt idx="390" formatCode="General">
                  <c:v>0.59297900000000003</c:v>
                </c:pt>
                <c:pt idx="391" formatCode="General">
                  <c:v>0.59146100000000001</c:v>
                </c:pt>
                <c:pt idx="392" formatCode="General">
                  <c:v>0.58994400000000002</c:v>
                </c:pt>
                <c:pt idx="393" formatCode="General">
                  <c:v>0.588426</c:v>
                </c:pt>
                <c:pt idx="394" formatCode="General">
                  <c:v>0.58690900000000001</c:v>
                </c:pt>
                <c:pt idx="395" formatCode="General">
                  <c:v>0.58539099999999999</c:v>
                </c:pt>
                <c:pt idx="396" formatCode="General">
                  <c:v>0.58390500000000001</c:v>
                </c:pt>
                <c:pt idx="397" formatCode="General">
                  <c:v>0.58241900000000002</c:v>
                </c:pt>
                <c:pt idx="398" formatCode="General">
                  <c:v>0.58093399999999995</c:v>
                </c:pt>
                <c:pt idx="399" formatCode="General">
                  <c:v>0.57944799999999996</c:v>
                </c:pt>
                <c:pt idx="400" formatCode="General">
                  <c:v>0.57796199999999998</c:v>
                </c:pt>
                <c:pt idx="401" formatCode="General">
                  <c:v>0.576519</c:v>
                </c:pt>
                <c:pt idx="402" formatCode="General">
                  <c:v>0.57507600000000003</c:v>
                </c:pt>
                <c:pt idx="403" formatCode="General">
                  <c:v>0.57363399999999998</c:v>
                </c:pt>
                <c:pt idx="404" formatCode="General">
                  <c:v>0.57219100000000001</c:v>
                </c:pt>
                <c:pt idx="405" formatCode="General">
                  <c:v>0.57074800000000003</c:v>
                </c:pt>
                <c:pt idx="406" formatCode="General">
                  <c:v>0.56935899999999995</c:v>
                </c:pt>
                <c:pt idx="407" formatCode="General">
                  <c:v>0.56796999999999997</c:v>
                </c:pt>
                <c:pt idx="408" formatCode="General">
                  <c:v>0.56658200000000003</c:v>
                </c:pt>
                <c:pt idx="409" formatCode="General">
                  <c:v>0.56519299999999995</c:v>
                </c:pt>
                <c:pt idx="410" formatCode="General">
                  <c:v>0.56380399999999997</c:v>
                </c:pt>
                <c:pt idx="411" formatCode="General">
                  <c:v>0.56247899999999995</c:v>
                </c:pt>
                <c:pt idx="412" formatCode="General">
                  <c:v>0.56115400000000004</c:v>
                </c:pt>
                <c:pt idx="413" formatCode="General">
                  <c:v>0.55982900000000002</c:v>
                </c:pt>
                <c:pt idx="414" formatCode="General">
                  <c:v>0.558504</c:v>
                </c:pt>
                <c:pt idx="415" formatCode="General">
                  <c:v>0.55717899999999998</c:v>
                </c:pt>
                <c:pt idx="416" formatCode="General">
                  <c:v>0.55592600000000003</c:v>
                </c:pt>
                <c:pt idx="417" formatCode="General">
                  <c:v>0.55467299999999997</c:v>
                </c:pt>
                <c:pt idx="418" formatCode="General">
                  <c:v>0.55342000000000002</c:v>
                </c:pt>
                <c:pt idx="419" formatCode="General">
                  <c:v>0.55216699999999996</c:v>
                </c:pt>
                <c:pt idx="420" formatCode="General">
                  <c:v>0.55091400000000001</c:v>
                </c:pt>
                <c:pt idx="421" formatCode="General">
                  <c:v>0.54974000000000001</c:v>
                </c:pt>
                <c:pt idx="422" formatCode="General">
                  <c:v>0.548566</c:v>
                </c:pt>
                <c:pt idx="423" formatCode="General">
                  <c:v>0.54739099999999996</c:v>
                </c:pt>
                <c:pt idx="424" formatCode="General">
                  <c:v>0.54621699999999995</c:v>
                </c:pt>
                <c:pt idx="425" formatCode="General">
                  <c:v>0.54504300000000006</c:v>
                </c:pt>
                <c:pt idx="426" formatCode="General">
                  <c:v>0.54395300000000002</c:v>
                </c:pt>
                <c:pt idx="427" formatCode="General">
                  <c:v>0.54286199999999996</c:v>
                </c:pt>
                <c:pt idx="428" formatCode="General">
                  <c:v>0.54177200000000003</c:v>
                </c:pt>
                <c:pt idx="429" formatCode="General">
                  <c:v>0.54068099999999997</c:v>
                </c:pt>
                <c:pt idx="430" formatCode="General">
                  <c:v>0.53959100000000004</c:v>
                </c:pt>
                <c:pt idx="431" formatCode="General">
                  <c:v>0.53858700000000004</c:v>
                </c:pt>
                <c:pt idx="432" formatCode="General">
                  <c:v>0.53758399999999995</c:v>
                </c:pt>
                <c:pt idx="433" formatCode="General">
                  <c:v>0.53657999999999995</c:v>
                </c:pt>
                <c:pt idx="434" formatCode="General">
                  <c:v>0.53557699999999997</c:v>
                </c:pt>
                <c:pt idx="435" formatCode="General">
                  <c:v>0.53457299999999996</c:v>
                </c:pt>
                <c:pt idx="436" formatCode="General">
                  <c:v>0.53365799999999997</c:v>
                </c:pt>
                <c:pt idx="437" formatCode="General">
                  <c:v>0.53274299999999997</c:v>
                </c:pt>
                <c:pt idx="438" formatCode="General">
                  <c:v>0.53182700000000005</c:v>
                </c:pt>
                <c:pt idx="439" formatCode="General">
                  <c:v>0.53091200000000005</c:v>
                </c:pt>
                <c:pt idx="440" formatCode="General">
                  <c:v>0.52999700000000005</c:v>
                </c:pt>
                <c:pt idx="441" formatCode="General">
                  <c:v>0.52917000000000003</c:v>
                </c:pt>
                <c:pt idx="442" formatCode="General">
                  <c:v>0.52834300000000001</c:v>
                </c:pt>
                <c:pt idx="443" formatCode="General">
                  <c:v>0.52751599999999998</c:v>
                </c:pt>
                <c:pt idx="444" formatCode="General">
                  <c:v>0.52668899999999996</c:v>
                </c:pt>
                <c:pt idx="445" formatCode="General">
                  <c:v>0.52586200000000005</c:v>
                </c:pt>
                <c:pt idx="446" formatCode="General">
                  <c:v>0.52512099999999995</c:v>
                </c:pt>
                <c:pt idx="447" formatCode="General">
                  <c:v>0.52437999999999996</c:v>
                </c:pt>
                <c:pt idx="448" formatCode="General">
                  <c:v>0.52363999999999999</c:v>
                </c:pt>
                <c:pt idx="449" formatCode="General">
                  <c:v>0.522899</c:v>
                </c:pt>
                <c:pt idx="450" formatCode="General">
                  <c:v>0.52215800000000001</c:v>
                </c:pt>
                <c:pt idx="451" formatCode="General">
                  <c:v>0.52150099999999999</c:v>
                </c:pt>
                <c:pt idx="452" formatCode="General">
                  <c:v>0.52084399999999997</c:v>
                </c:pt>
                <c:pt idx="453" formatCode="General">
                  <c:v>0.52018699999999995</c:v>
                </c:pt>
                <c:pt idx="454" formatCode="General">
                  <c:v>0.51953000000000005</c:v>
                </c:pt>
                <c:pt idx="455" formatCode="General">
                  <c:v>0.51887300000000003</c:v>
                </c:pt>
                <c:pt idx="456" formatCode="General">
                  <c:v>0.51829499999999995</c:v>
                </c:pt>
                <c:pt idx="457" formatCode="General">
                  <c:v>0.51771800000000001</c:v>
                </c:pt>
                <c:pt idx="458" formatCode="General">
                  <c:v>0.51714000000000004</c:v>
                </c:pt>
                <c:pt idx="459" formatCode="General">
                  <c:v>0.51656299999999999</c:v>
                </c:pt>
                <c:pt idx="460" formatCode="General">
                  <c:v>0.51598500000000003</c:v>
                </c:pt>
                <c:pt idx="461" formatCode="General">
                  <c:v>0.515482</c:v>
                </c:pt>
                <c:pt idx="462" formatCode="General">
                  <c:v>0.51497999999999999</c:v>
                </c:pt>
                <c:pt idx="463" formatCode="General">
                  <c:v>0.51447699999999996</c:v>
                </c:pt>
                <c:pt idx="464" formatCode="General">
                  <c:v>0.51397499999999996</c:v>
                </c:pt>
                <c:pt idx="465" formatCode="General">
                  <c:v>0.51347200000000004</c:v>
                </c:pt>
                <c:pt idx="466" formatCode="General">
                  <c:v>0.51303900000000002</c:v>
                </c:pt>
                <c:pt idx="467" formatCode="General">
                  <c:v>0.51260600000000001</c:v>
                </c:pt>
                <c:pt idx="468" formatCode="General">
                  <c:v>0.51217400000000002</c:v>
                </c:pt>
                <c:pt idx="469" formatCode="General">
                  <c:v>0.511741</c:v>
                </c:pt>
                <c:pt idx="470" formatCode="General">
                  <c:v>0.51130799999999998</c:v>
                </c:pt>
                <c:pt idx="471" formatCode="General">
                  <c:v>0.51093999999999995</c:v>
                </c:pt>
                <c:pt idx="472" formatCode="General">
                  <c:v>0.51057200000000003</c:v>
                </c:pt>
                <c:pt idx="473" formatCode="General">
                  <c:v>0.51020299999999996</c:v>
                </c:pt>
                <c:pt idx="474" formatCode="General">
                  <c:v>0.50983500000000004</c:v>
                </c:pt>
                <c:pt idx="475" formatCode="General">
                  <c:v>0.509467</c:v>
                </c:pt>
                <c:pt idx="476" formatCode="General">
                  <c:v>0.509158</c:v>
                </c:pt>
                <c:pt idx="477" formatCode="General">
                  <c:v>0.508849</c:v>
                </c:pt>
                <c:pt idx="478" formatCode="General">
                  <c:v>0.50853899999999996</c:v>
                </c:pt>
                <c:pt idx="479" formatCode="General">
                  <c:v>0.50822999999999996</c:v>
                </c:pt>
                <c:pt idx="480" formatCode="General">
                  <c:v>0.50792099999999996</c:v>
                </c:pt>
                <c:pt idx="481" formatCode="General">
                  <c:v>0.50766599999999995</c:v>
                </c:pt>
                <c:pt idx="482" formatCode="General">
                  <c:v>0.50741099999999995</c:v>
                </c:pt>
                <c:pt idx="483" formatCode="General">
                  <c:v>0.50715500000000002</c:v>
                </c:pt>
                <c:pt idx="484" formatCode="General">
                  <c:v>0.50690000000000002</c:v>
                </c:pt>
                <c:pt idx="485" formatCode="General">
                  <c:v>0.50664500000000001</c:v>
                </c:pt>
                <c:pt idx="486" formatCode="General">
                  <c:v>0.50643899999999997</c:v>
                </c:pt>
                <c:pt idx="487" formatCode="General">
                  <c:v>0.50623300000000004</c:v>
                </c:pt>
                <c:pt idx="488" formatCode="General">
                  <c:v>0.50602599999999998</c:v>
                </c:pt>
                <c:pt idx="489" formatCode="General">
                  <c:v>0.50582000000000005</c:v>
                </c:pt>
                <c:pt idx="490" formatCode="General">
                  <c:v>0.50561400000000001</c:v>
                </c:pt>
                <c:pt idx="491" formatCode="General">
                  <c:v>0.50545200000000001</c:v>
                </c:pt>
                <c:pt idx="492" formatCode="General">
                  <c:v>0.50529100000000005</c:v>
                </c:pt>
                <c:pt idx="493" formatCode="General">
                  <c:v>0.50512900000000005</c:v>
                </c:pt>
                <c:pt idx="494" formatCode="General">
                  <c:v>0.50496799999999997</c:v>
                </c:pt>
                <c:pt idx="495" formatCode="General">
                  <c:v>0.50480599999999998</c:v>
                </c:pt>
                <c:pt idx="496" formatCode="General">
                  <c:v>0.50468500000000005</c:v>
                </c:pt>
                <c:pt idx="497" formatCode="General">
                  <c:v>0.50456299999999998</c:v>
                </c:pt>
                <c:pt idx="498" formatCode="General">
                  <c:v>0.50444199999999995</c:v>
                </c:pt>
                <c:pt idx="499" formatCode="General">
                  <c:v>0.50431999999999999</c:v>
                </c:pt>
                <c:pt idx="500" formatCode="General">
                  <c:v>0.50419899999999995</c:v>
                </c:pt>
                <c:pt idx="501" formatCode="General">
                  <c:v>0.50411499999999998</c:v>
                </c:pt>
                <c:pt idx="502" formatCode="General">
                  <c:v>0.50403100000000001</c:v>
                </c:pt>
                <c:pt idx="503" formatCode="General">
                  <c:v>0.50394600000000001</c:v>
                </c:pt>
                <c:pt idx="504" formatCode="General">
                  <c:v>0.50386200000000003</c:v>
                </c:pt>
                <c:pt idx="505" formatCode="General">
                  <c:v>0.50377799999999995</c:v>
                </c:pt>
                <c:pt idx="506" formatCode="General">
                  <c:v>0.50372799999999995</c:v>
                </c:pt>
                <c:pt idx="507" formatCode="General">
                  <c:v>0.50367799999999996</c:v>
                </c:pt>
                <c:pt idx="508" formatCode="General">
                  <c:v>0.50362700000000005</c:v>
                </c:pt>
                <c:pt idx="509" formatCode="General">
                  <c:v>0.50357700000000005</c:v>
                </c:pt>
                <c:pt idx="510" formatCode="General">
                  <c:v>0.50352699999999995</c:v>
                </c:pt>
                <c:pt idx="511" formatCode="General">
                  <c:v>0.50350899999999998</c:v>
                </c:pt>
                <c:pt idx="512" formatCode="General">
                  <c:v>0.50348999999999999</c:v>
                </c:pt>
                <c:pt idx="513" formatCode="General">
                  <c:v>0.50347200000000003</c:v>
                </c:pt>
                <c:pt idx="514" formatCode="General">
                  <c:v>0.50345300000000004</c:v>
                </c:pt>
                <c:pt idx="515" formatCode="General">
                  <c:v>0.50343499999999997</c:v>
                </c:pt>
                <c:pt idx="516" formatCode="General">
                  <c:v>0.50344699999999998</c:v>
                </c:pt>
                <c:pt idx="517" formatCode="General">
                  <c:v>0.50345899999999999</c:v>
                </c:pt>
                <c:pt idx="518" formatCode="General">
                  <c:v>0.50346999999999997</c:v>
                </c:pt>
                <c:pt idx="519" formatCode="General">
                  <c:v>0.50348199999999999</c:v>
                </c:pt>
                <c:pt idx="520" formatCode="General">
                  <c:v>0.503494</c:v>
                </c:pt>
                <c:pt idx="521" formatCode="General">
                  <c:v>0.50353499999999995</c:v>
                </c:pt>
                <c:pt idx="522" formatCode="General">
                  <c:v>0.50357499999999999</c:v>
                </c:pt>
                <c:pt idx="523" formatCode="General">
                  <c:v>0.50361599999999995</c:v>
                </c:pt>
                <c:pt idx="524" formatCode="General">
                  <c:v>0.50365599999999999</c:v>
                </c:pt>
                <c:pt idx="525" formatCode="General">
                  <c:v>0.50369699999999995</c:v>
                </c:pt>
                <c:pt idx="526" formatCode="General">
                  <c:v>0.50376600000000005</c:v>
                </c:pt>
                <c:pt idx="527" formatCode="General">
                  <c:v>0.50383500000000003</c:v>
                </c:pt>
                <c:pt idx="528" formatCode="General">
                  <c:v>0.50390299999999999</c:v>
                </c:pt>
                <c:pt idx="529" formatCode="General">
                  <c:v>0.50397199999999998</c:v>
                </c:pt>
                <c:pt idx="530" formatCode="General">
                  <c:v>0.50404099999999996</c:v>
                </c:pt>
                <c:pt idx="531" formatCode="General">
                  <c:v>0.50413799999999998</c:v>
                </c:pt>
                <c:pt idx="532" formatCode="General">
                  <c:v>0.50423499999999999</c:v>
                </c:pt>
                <c:pt idx="533" formatCode="General">
                  <c:v>0.50433300000000003</c:v>
                </c:pt>
                <c:pt idx="534" formatCode="General">
                  <c:v>0.50443000000000005</c:v>
                </c:pt>
                <c:pt idx="535" formatCode="General">
                  <c:v>0.50452699999999995</c:v>
                </c:pt>
                <c:pt idx="536" formatCode="General">
                  <c:v>0.50465300000000002</c:v>
                </c:pt>
                <c:pt idx="537" formatCode="General">
                  <c:v>0.50477899999999998</c:v>
                </c:pt>
                <c:pt idx="538" formatCode="General">
                  <c:v>0.50490400000000002</c:v>
                </c:pt>
                <c:pt idx="539" formatCode="General">
                  <c:v>0.50502999999999998</c:v>
                </c:pt>
                <c:pt idx="540" formatCode="General">
                  <c:v>0.50515600000000005</c:v>
                </c:pt>
                <c:pt idx="541" formatCode="General">
                  <c:v>0.50531099999999995</c:v>
                </c:pt>
                <c:pt idx="542" formatCode="General">
                  <c:v>0.505467</c:v>
                </c:pt>
                <c:pt idx="543" formatCode="General">
                  <c:v>0.50562200000000002</c:v>
                </c:pt>
                <c:pt idx="544" formatCode="General">
                  <c:v>0.50577799999999995</c:v>
                </c:pt>
                <c:pt idx="545" formatCode="General">
                  <c:v>0.50593299999999997</c:v>
                </c:pt>
                <c:pt idx="546" formatCode="General">
                  <c:v>0.50611899999999999</c:v>
                </c:pt>
                <c:pt idx="547" formatCode="General">
                  <c:v>0.50630500000000001</c:v>
                </c:pt>
                <c:pt idx="548" formatCode="General">
                  <c:v>0.50649100000000002</c:v>
                </c:pt>
                <c:pt idx="549" formatCode="General">
                  <c:v>0.50667700000000004</c:v>
                </c:pt>
                <c:pt idx="550" formatCode="General">
                  <c:v>0.50686299999999995</c:v>
                </c:pt>
                <c:pt idx="551" formatCode="General">
                  <c:v>0.507081</c:v>
                </c:pt>
                <c:pt idx="552" formatCode="General">
                  <c:v>0.50729999999999997</c:v>
                </c:pt>
                <c:pt idx="553" formatCode="General">
                  <c:v>0.50751800000000002</c:v>
                </c:pt>
                <c:pt idx="554" formatCode="General">
                  <c:v>0.50773699999999999</c:v>
                </c:pt>
                <c:pt idx="555" formatCode="General">
                  <c:v>0.50795500000000005</c:v>
                </c:pt>
                <c:pt idx="556" formatCode="General">
                  <c:v>0.50820799999999999</c:v>
                </c:pt>
                <c:pt idx="557" formatCode="General">
                  <c:v>0.50846000000000002</c:v>
                </c:pt>
                <c:pt idx="558" formatCode="General">
                  <c:v>0.50871299999999997</c:v>
                </c:pt>
                <c:pt idx="559" formatCode="General">
                  <c:v>0.508965</c:v>
                </c:pt>
                <c:pt idx="560" formatCode="General">
                  <c:v>0.50921799999999995</c:v>
                </c:pt>
                <c:pt idx="561" formatCode="General">
                  <c:v>0.50950700000000004</c:v>
                </c:pt>
                <c:pt idx="562" formatCode="General">
                  <c:v>0.50979600000000003</c:v>
                </c:pt>
                <c:pt idx="563" formatCode="General">
                  <c:v>0.51008399999999998</c:v>
                </c:pt>
                <c:pt idx="564" formatCode="General">
                  <c:v>0.51037299999999997</c:v>
                </c:pt>
                <c:pt idx="565" formatCode="General">
                  <c:v>0.51066199999999995</c:v>
                </c:pt>
                <c:pt idx="566" formatCode="General">
                  <c:v>0.51098900000000003</c:v>
                </c:pt>
                <c:pt idx="567" formatCode="General">
                  <c:v>0.51131599999999999</c:v>
                </c:pt>
                <c:pt idx="568" formatCode="General">
                  <c:v>0.51164299999999996</c:v>
                </c:pt>
                <c:pt idx="569" formatCode="General">
                  <c:v>0.51197000000000004</c:v>
                </c:pt>
                <c:pt idx="570" formatCode="General">
                  <c:v>0.512297</c:v>
                </c:pt>
                <c:pt idx="571" formatCode="General">
                  <c:v>0.51266500000000004</c:v>
                </c:pt>
                <c:pt idx="572" formatCode="General">
                  <c:v>0.51303299999999996</c:v>
                </c:pt>
                <c:pt idx="573" formatCode="General">
                  <c:v>0.51339999999999997</c:v>
                </c:pt>
                <c:pt idx="574" formatCode="General">
                  <c:v>0.513768</c:v>
                </c:pt>
                <c:pt idx="575" formatCode="General">
                  <c:v>0.51413600000000004</c:v>
                </c:pt>
                <c:pt idx="576" formatCode="General">
                  <c:v>0.51454599999999995</c:v>
                </c:pt>
                <c:pt idx="577" formatCode="General">
                  <c:v>0.51495599999999997</c:v>
                </c:pt>
                <c:pt idx="578" formatCode="General">
                  <c:v>0.51536599999999999</c:v>
                </c:pt>
                <c:pt idx="579" formatCode="General">
                  <c:v>0.51577600000000001</c:v>
                </c:pt>
                <c:pt idx="580" formatCode="General">
                  <c:v>0.51618600000000003</c:v>
                </c:pt>
                <c:pt idx="581" formatCode="General">
                  <c:v>0.51663999999999999</c:v>
                </c:pt>
                <c:pt idx="582" formatCode="General">
                  <c:v>0.51709400000000005</c:v>
                </c:pt>
                <c:pt idx="583" formatCode="General">
                  <c:v>0.51754800000000001</c:v>
                </c:pt>
                <c:pt idx="584" formatCode="General">
                  <c:v>0.51800199999999996</c:v>
                </c:pt>
                <c:pt idx="585" formatCode="General">
                  <c:v>0.51845600000000003</c:v>
                </c:pt>
                <c:pt idx="586" formatCode="General">
                  <c:v>0.51895500000000006</c:v>
                </c:pt>
                <c:pt idx="587" formatCode="General">
                  <c:v>0.51945399999999997</c:v>
                </c:pt>
                <c:pt idx="588" formatCode="General">
                  <c:v>0.519953</c:v>
                </c:pt>
                <c:pt idx="589" formatCode="General">
                  <c:v>0.52045200000000003</c:v>
                </c:pt>
                <c:pt idx="590" formatCode="General">
                  <c:v>0.52095100000000005</c:v>
                </c:pt>
                <c:pt idx="591" formatCode="General">
                  <c:v>0.52149599999999996</c:v>
                </c:pt>
                <c:pt idx="592" formatCode="General">
                  <c:v>0.52204099999999998</c:v>
                </c:pt>
                <c:pt idx="593" formatCode="General">
                  <c:v>0.52258499999999997</c:v>
                </c:pt>
                <c:pt idx="594" formatCode="General">
                  <c:v>0.52312999999999998</c:v>
                </c:pt>
                <c:pt idx="595" formatCode="General">
                  <c:v>0.523675</c:v>
                </c:pt>
                <c:pt idx="596" formatCode="General">
                  <c:v>0.52426499999999998</c:v>
                </c:pt>
                <c:pt idx="597" formatCode="General">
                  <c:v>0.52485499999999996</c:v>
                </c:pt>
                <c:pt idx="598" formatCode="General">
                  <c:v>0.52544400000000002</c:v>
                </c:pt>
                <c:pt idx="599" formatCode="General">
                  <c:v>0.526034</c:v>
                </c:pt>
                <c:pt idx="600" formatCode="General">
                  <c:v>0.52662399999999998</c:v>
                </c:pt>
                <c:pt idx="601" formatCode="General">
                  <c:v>0.52725699999999998</c:v>
                </c:pt>
                <c:pt idx="602" formatCode="General">
                  <c:v>0.527891</c:v>
                </c:pt>
                <c:pt idx="603" formatCode="General">
                  <c:v>0.52852399999999999</c:v>
                </c:pt>
                <c:pt idx="604" formatCode="General">
                  <c:v>0.52915800000000002</c:v>
                </c:pt>
                <c:pt idx="605" formatCode="General">
                  <c:v>0.52979100000000001</c:v>
                </c:pt>
                <c:pt idx="606" formatCode="General">
                  <c:v>0.53046499999999996</c:v>
                </c:pt>
                <c:pt idx="607" formatCode="General">
                  <c:v>0.53113999999999995</c:v>
                </c:pt>
                <c:pt idx="608" formatCode="General">
                  <c:v>0.53181400000000001</c:v>
                </c:pt>
                <c:pt idx="609" formatCode="General">
                  <c:v>0.53248899999999999</c:v>
                </c:pt>
                <c:pt idx="610" formatCode="General">
                  <c:v>0.53316300000000005</c:v>
                </c:pt>
                <c:pt idx="611" formatCode="General">
                  <c:v>0.53387399999999996</c:v>
                </c:pt>
                <c:pt idx="612" formatCode="General">
                  <c:v>0.53458600000000001</c:v>
                </c:pt>
                <c:pt idx="613" formatCode="General">
                  <c:v>0.53529700000000002</c:v>
                </c:pt>
                <c:pt idx="614" formatCode="General">
                  <c:v>0.53600899999999996</c:v>
                </c:pt>
                <c:pt idx="615" formatCode="General">
                  <c:v>0.53671999999999997</c:v>
                </c:pt>
                <c:pt idx="616" formatCode="General">
                  <c:v>0.53746300000000002</c:v>
                </c:pt>
                <c:pt idx="617" formatCode="General">
                  <c:v>0.53820500000000004</c:v>
                </c:pt>
                <c:pt idx="618" formatCode="General">
                  <c:v>0.53894799999999998</c:v>
                </c:pt>
                <c:pt idx="619" formatCode="General">
                  <c:v>0.53969</c:v>
                </c:pt>
                <c:pt idx="620" formatCode="General">
                  <c:v>0.54043300000000005</c:v>
                </c:pt>
                <c:pt idx="621" formatCode="General">
                  <c:v>0.54120100000000004</c:v>
                </c:pt>
                <c:pt idx="622" formatCode="General">
                  <c:v>0.54196800000000001</c:v>
                </c:pt>
                <c:pt idx="623" formatCode="General">
                  <c:v>0.542736</c:v>
                </c:pt>
                <c:pt idx="624" formatCode="General">
                  <c:v>0.54350299999999996</c:v>
                </c:pt>
                <c:pt idx="625" formatCode="General">
                  <c:v>0.54427099999999995</c:v>
                </c:pt>
                <c:pt idx="626" formatCode="General">
                  <c:v>0.54505499999999996</c:v>
                </c:pt>
                <c:pt idx="627" formatCode="General">
                  <c:v>0.54583999999999999</c:v>
                </c:pt>
                <c:pt idx="628" formatCode="General">
                  <c:v>0.546624</c:v>
                </c:pt>
                <c:pt idx="629" formatCode="General">
                  <c:v>0.54740900000000003</c:v>
                </c:pt>
                <c:pt idx="630" formatCode="General">
                  <c:v>0.54819300000000004</c:v>
                </c:pt>
                <c:pt idx="631" formatCode="General">
                  <c:v>0.54898499999999995</c:v>
                </c:pt>
                <c:pt idx="632" formatCode="General">
                  <c:v>0.54977799999999999</c:v>
                </c:pt>
                <c:pt idx="633" formatCode="General">
                  <c:v>0.55057</c:v>
                </c:pt>
                <c:pt idx="634" formatCode="General">
                  <c:v>0.55136300000000005</c:v>
                </c:pt>
                <c:pt idx="635" formatCode="General">
                  <c:v>0.55215499999999995</c:v>
                </c:pt>
                <c:pt idx="636" formatCode="General">
                  <c:v>0.55294600000000005</c:v>
                </c:pt>
                <c:pt idx="637" formatCode="General">
                  <c:v>0.55373700000000003</c:v>
                </c:pt>
                <c:pt idx="638" formatCode="General">
                  <c:v>0.55452800000000002</c:v>
                </c:pt>
                <c:pt idx="639" formatCode="General">
                  <c:v>0.55531900000000001</c:v>
                </c:pt>
                <c:pt idx="640" formatCode="General">
                  <c:v>0.55610999999999999</c:v>
                </c:pt>
                <c:pt idx="641" formatCode="General">
                  <c:v>0.55689</c:v>
                </c:pt>
                <c:pt idx="642" formatCode="General">
                  <c:v>0.55767100000000003</c:v>
                </c:pt>
                <c:pt idx="643" formatCode="General">
                  <c:v>0.55845100000000003</c:v>
                </c:pt>
                <c:pt idx="644" formatCode="General">
                  <c:v>0.55923199999999995</c:v>
                </c:pt>
                <c:pt idx="645" formatCode="General">
                  <c:v>0.56001199999999995</c:v>
                </c:pt>
                <c:pt idx="646" formatCode="General">
                  <c:v>0.56077200000000005</c:v>
                </c:pt>
                <c:pt idx="647" formatCode="General">
                  <c:v>0.56153299999999995</c:v>
                </c:pt>
                <c:pt idx="648" formatCode="General">
                  <c:v>0.56229300000000004</c:v>
                </c:pt>
                <c:pt idx="649" formatCode="General">
                  <c:v>0.56305400000000005</c:v>
                </c:pt>
                <c:pt idx="650" formatCode="General">
                  <c:v>0.56381400000000004</c:v>
                </c:pt>
                <c:pt idx="651" formatCode="General">
                  <c:v>0.56454599999999999</c:v>
                </c:pt>
                <c:pt idx="652" formatCode="General">
                  <c:v>0.56527799999999995</c:v>
                </c:pt>
                <c:pt idx="653" formatCode="General">
                  <c:v>0.56601000000000001</c:v>
                </c:pt>
                <c:pt idx="654" formatCode="General">
                  <c:v>0.56674199999999997</c:v>
                </c:pt>
                <c:pt idx="655" formatCode="General">
                  <c:v>0.56747400000000003</c:v>
                </c:pt>
                <c:pt idx="656" formatCode="General">
                  <c:v>0.56816999999999995</c:v>
                </c:pt>
                <c:pt idx="657" formatCode="General">
                  <c:v>0.56886700000000001</c:v>
                </c:pt>
                <c:pt idx="658" formatCode="General">
                  <c:v>0.56956300000000004</c:v>
                </c:pt>
                <c:pt idx="659" formatCode="General">
                  <c:v>0.57025999999999999</c:v>
                </c:pt>
                <c:pt idx="660" formatCode="General">
                  <c:v>0.57095600000000002</c:v>
                </c:pt>
                <c:pt idx="661" formatCode="General">
                  <c:v>0.57160999999999995</c:v>
                </c:pt>
                <c:pt idx="662" formatCode="General">
                  <c:v>0.57226500000000002</c:v>
                </c:pt>
                <c:pt idx="663" formatCode="General">
                  <c:v>0.57291899999999996</c:v>
                </c:pt>
                <c:pt idx="664" formatCode="General">
                  <c:v>0.57357400000000003</c:v>
                </c:pt>
                <c:pt idx="665" formatCode="General">
                  <c:v>0.57422799999999996</c:v>
                </c:pt>
                <c:pt idx="666" formatCode="General">
                  <c:v>0.57483600000000001</c:v>
                </c:pt>
                <c:pt idx="667" formatCode="General">
                  <c:v>0.57544499999999998</c:v>
                </c:pt>
                <c:pt idx="668" formatCode="General">
                  <c:v>0.57605300000000004</c:v>
                </c:pt>
                <c:pt idx="669" formatCode="General">
                  <c:v>0.57666200000000001</c:v>
                </c:pt>
                <c:pt idx="670" formatCode="General">
                  <c:v>0.57726999999999995</c:v>
                </c:pt>
                <c:pt idx="671" formatCode="General">
                  <c:v>0.57782900000000004</c:v>
                </c:pt>
                <c:pt idx="672" formatCode="General">
                  <c:v>0.57838900000000004</c:v>
                </c:pt>
                <c:pt idx="673" formatCode="General">
                  <c:v>0.57894800000000002</c:v>
                </c:pt>
                <c:pt idx="674" formatCode="General">
                  <c:v>0.57950800000000002</c:v>
                </c:pt>
                <c:pt idx="675" formatCode="General">
                  <c:v>0.580067</c:v>
                </c:pt>
                <c:pt idx="676" formatCode="General">
                  <c:v>0.58057599999999998</c:v>
                </c:pt>
                <c:pt idx="677" formatCode="General">
                  <c:v>0.58108499999999996</c:v>
                </c:pt>
                <c:pt idx="678" formatCode="General">
                  <c:v>0.58159499999999997</c:v>
                </c:pt>
                <c:pt idx="679" formatCode="General">
                  <c:v>0.58210399999999995</c:v>
                </c:pt>
                <c:pt idx="680" formatCode="General">
                  <c:v>0.58261300000000005</c:v>
                </c:pt>
                <c:pt idx="681" formatCode="General">
                  <c:v>0.58307200000000003</c:v>
                </c:pt>
                <c:pt idx="682" formatCode="General">
                  <c:v>0.58353100000000002</c:v>
                </c:pt>
                <c:pt idx="683" formatCode="General">
                  <c:v>0.58399100000000004</c:v>
                </c:pt>
                <c:pt idx="684" formatCode="General">
                  <c:v>0.58445000000000003</c:v>
                </c:pt>
                <c:pt idx="685" formatCode="General">
                  <c:v>0.58490900000000001</c:v>
                </c:pt>
                <c:pt idx="686" formatCode="General">
                  <c:v>0.58531999999999995</c:v>
                </c:pt>
                <c:pt idx="687" formatCode="General">
                  <c:v>0.58572999999999997</c:v>
                </c:pt>
                <c:pt idx="688" formatCode="General">
                  <c:v>0.58614100000000002</c:v>
                </c:pt>
                <c:pt idx="689" formatCode="General">
                  <c:v>0.58655100000000004</c:v>
                </c:pt>
                <c:pt idx="690" formatCode="General">
                  <c:v>0.58696199999999998</c:v>
                </c:pt>
                <c:pt idx="691" formatCode="General">
                  <c:v>0.58732600000000001</c:v>
                </c:pt>
                <c:pt idx="692" formatCode="General">
                  <c:v>0.58769000000000005</c:v>
                </c:pt>
                <c:pt idx="693" formatCode="General">
                  <c:v>0.58805399999999997</c:v>
                </c:pt>
                <c:pt idx="694" formatCode="General">
                  <c:v>0.588418</c:v>
                </c:pt>
                <c:pt idx="695" formatCode="General">
                  <c:v>0.58878200000000003</c:v>
                </c:pt>
                <c:pt idx="696" formatCode="General">
                  <c:v>0.58910300000000004</c:v>
                </c:pt>
                <c:pt idx="697" formatCode="General">
                  <c:v>0.58942300000000003</c:v>
                </c:pt>
                <c:pt idx="698" formatCode="General">
                  <c:v>0.58974400000000005</c:v>
                </c:pt>
                <c:pt idx="699" formatCode="General">
                  <c:v>0.59006400000000003</c:v>
                </c:pt>
                <c:pt idx="700" formatCode="General">
                  <c:v>0.59038500000000005</c:v>
                </c:pt>
                <c:pt idx="701" formatCode="General">
                  <c:v>0.590665</c:v>
                </c:pt>
                <c:pt idx="702" formatCode="General">
                  <c:v>0.59094599999999997</c:v>
                </c:pt>
                <c:pt idx="703" formatCode="General">
                  <c:v>0.59122600000000003</c:v>
                </c:pt>
                <c:pt idx="704" formatCode="General">
                  <c:v>0.59150700000000001</c:v>
                </c:pt>
                <c:pt idx="705" formatCode="General">
                  <c:v>0.59178699999999995</c:v>
                </c:pt>
                <c:pt idx="706" formatCode="General">
                  <c:v>0.59203099999999997</c:v>
                </c:pt>
                <c:pt idx="707" formatCode="General">
                  <c:v>0.592275</c:v>
                </c:pt>
                <c:pt idx="708" formatCode="General">
                  <c:v>0.59251799999999999</c:v>
                </c:pt>
                <c:pt idx="709" formatCode="General">
                  <c:v>0.59276200000000001</c:v>
                </c:pt>
                <c:pt idx="710" formatCode="General">
                  <c:v>0.59300600000000003</c:v>
                </c:pt>
                <c:pt idx="711" formatCode="General">
                  <c:v>0.59321699999999999</c:v>
                </c:pt>
                <c:pt idx="712" formatCode="General">
                  <c:v>0.59342799999999996</c:v>
                </c:pt>
                <c:pt idx="713" formatCode="General">
                  <c:v>0.59363900000000003</c:v>
                </c:pt>
                <c:pt idx="714" formatCode="General">
                  <c:v>0.59384999999999999</c:v>
                </c:pt>
                <c:pt idx="715" formatCode="General">
                  <c:v>0.59406099999999995</c:v>
                </c:pt>
                <c:pt idx="716" formatCode="General">
                  <c:v>0.59424299999999997</c:v>
                </c:pt>
                <c:pt idx="717" formatCode="General">
                  <c:v>0.59442499999999998</c:v>
                </c:pt>
                <c:pt idx="718" formatCode="General">
                  <c:v>0.59460599999999997</c:v>
                </c:pt>
                <c:pt idx="719" formatCode="General">
                  <c:v>0.59478799999999998</c:v>
                </c:pt>
                <c:pt idx="720" formatCode="General">
                  <c:v>0.59497</c:v>
                </c:pt>
                <c:pt idx="721" formatCode="General">
                  <c:v>0.59512600000000004</c:v>
                </c:pt>
                <c:pt idx="722" formatCode="General">
                  <c:v>0.59528199999999998</c:v>
                </c:pt>
                <c:pt idx="723" formatCode="General">
                  <c:v>0.59543699999999999</c:v>
                </c:pt>
                <c:pt idx="724" formatCode="General">
                  <c:v>0.59559300000000004</c:v>
                </c:pt>
                <c:pt idx="725" formatCode="General">
                  <c:v>0.59574899999999997</c:v>
                </c:pt>
                <c:pt idx="726" formatCode="General">
                  <c:v>0.59588200000000002</c:v>
                </c:pt>
                <c:pt idx="727" formatCode="General">
                  <c:v>0.59601499999999996</c:v>
                </c:pt>
                <c:pt idx="728" formatCode="General">
                  <c:v>0.59614800000000001</c:v>
                </c:pt>
                <c:pt idx="729" formatCode="General">
                  <c:v>0.59628099999999995</c:v>
                </c:pt>
                <c:pt idx="730" formatCode="General">
                  <c:v>0.596414</c:v>
                </c:pt>
                <c:pt idx="731" formatCode="General">
                  <c:v>0.59652700000000003</c:v>
                </c:pt>
                <c:pt idx="732" formatCode="General">
                  <c:v>0.59664099999999998</c:v>
                </c:pt>
                <c:pt idx="733" formatCode="General">
                  <c:v>0.59675400000000001</c:v>
                </c:pt>
                <c:pt idx="734" formatCode="General">
                  <c:v>0.59686799999999995</c:v>
                </c:pt>
                <c:pt idx="735" formatCode="General">
                  <c:v>0.59698099999999998</c:v>
                </c:pt>
                <c:pt idx="736" formatCode="General">
                  <c:v>0.59707699999999997</c:v>
                </c:pt>
                <c:pt idx="737" formatCode="General">
                  <c:v>0.59717399999999998</c:v>
                </c:pt>
                <c:pt idx="738" formatCode="General">
                  <c:v>0.59726999999999997</c:v>
                </c:pt>
                <c:pt idx="739" formatCode="General">
                  <c:v>0.59736699999999998</c:v>
                </c:pt>
                <c:pt idx="740" formatCode="General">
                  <c:v>0.59746299999999997</c:v>
                </c:pt>
                <c:pt idx="741" formatCode="General">
                  <c:v>0.59754499999999999</c:v>
                </c:pt>
                <c:pt idx="742" formatCode="General">
                  <c:v>0.59762599999999999</c:v>
                </c:pt>
                <c:pt idx="743" formatCode="General">
                  <c:v>0.59770800000000002</c:v>
                </c:pt>
                <c:pt idx="744" formatCode="General">
                  <c:v>0.59778900000000001</c:v>
                </c:pt>
                <c:pt idx="745" formatCode="General">
                  <c:v>0.59787100000000004</c:v>
                </c:pt>
                <c:pt idx="746" formatCode="General">
                  <c:v>0.59794000000000003</c:v>
                </c:pt>
                <c:pt idx="747" formatCode="General">
                  <c:v>0.59800900000000001</c:v>
                </c:pt>
                <c:pt idx="748" formatCode="General">
                  <c:v>0.598078</c:v>
                </c:pt>
                <c:pt idx="749" formatCode="General">
                  <c:v>0.59814699999999998</c:v>
                </c:pt>
                <c:pt idx="750" formatCode="General">
                  <c:v>0.59821599999999997</c:v>
                </c:pt>
                <c:pt idx="751" formatCode="General">
                  <c:v>0.59827399999999997</c:v>
                </c:pt>
                <c:pt idx="752" formatCode="General">
                  <c:v>0.59833199999999997</c:v>
                </c:pt>
                <c:pt idx="753" formatCode="General">
                  <c:v>0.59839100000000001</c:v>
                </c:pt>
                <c:pt idx="754" formatCode="General">
                  <c:v>0.59844900000000001</c:v>
                </c:pt>
                <c:pt idx="755" formatCode="General">
                  <c:v>0.59850700000000001</c:v>
                </c:pt>
                <c:pt idx="756" formatCode="General">
                  <c:v>0.59855599999999998</c:v>
                </c:pt>
                <c:pt idx="757" formatCode="General">
                  <c:v>0.59860500000000005</c:v>
                </c:pt>
                <c:pt idx="758" formatCode="General">
                  <c:v>0.59865400000000002</c:v>
                </c:pt>
                <c:pt idx="759" formatCode="General">
                  <c:v>0.59870299999999999</c:v>
                </c:pt>
                <c:pt idx="760" formatCode="General">
                  <c:v>0.59875199999999995</c:v>
                </c:pt>
                <c:pt idx="761" formatCode="General">
                  <c:v>0.59879300000000002</c:v>
                </c:pt>
                <c:pt idx="762" formatCode="General">
                  <c:v>0.59883399999999998</c:v>
                </c:pt>
                <c:pt idx="763" formatCode="General">
                  <c:v>0.59887599999999996</c:v>
                </c:pt>
                <c:pt idx="764" formatCode="General">
                  <c:v>0.59891700000000003</c:v>
                </c:pt>
                <c:pt idx="765" formatCode="General">
                  <c:v>0.59895799999999999</c:v>
                </c:pt>
                <c:pt idx="766" formatCode="General">
                  <c:v>0.598993</c:v>
                </c:pt>
                <c:pt idx="767" formatCode="General">
                  <c:v>0.59902699999999998</c:v>
                </c:pt>
                <c:pt idx="768" formatCode="General">
                  <c:v>0.59906199999999998</c:v>
                </c:pt>
                <c:pt idx="769" formatCode="General">
                  <c:v>0.59909599999999996</c:v>
                </c:pt>
                <c:pt idx="770" formatCode="General">
                  <c:v>0.59913099999999997</c:v>
                </c:pt>
                <c:pt idx="771" formatCode="General">
                  <c:v>0.59916000000000003</c:v>
                </c:pt>
                <c:pt idx="772" formatCode="General">
                  <c:v>0.59918899999999997</c:v>
                </c:pt>
                <c:pt idx="773" formatCode="General">
                  <c:v>0.59921800000000003</c:v>
                </c:pt>
                <c:pt idx="774" formatCode="General">
                  <c:v>0.59924699999999997</c:v>
                </c:pt>
                <c:pt idx="775" formatCode="General">
                  <c:v>0.59927600000000003</c:v>
                </c:pt>
                <c:pt idx="776" formatCode="General">
                  <c:v>0.59930000000000005</c:v>
                </c:pt>
                <c:pt idx="777" formatCode="General">
                  <c:v>0.59932399999999997</c:v>
                </c:pt>
                <c:pt idx="778" formatCode="General">
                  <c:v>0.59934900000000002</c:v>
                </c:pt>
                <c:pt idx="779" formatCode="General">
                  <c:v>0.59937300000000004</c:v>
                </c:pt>
                <c:pt idx="780" formatCode="General">
                  <c:v>0.59939699999999996</c:v>
                </c:pt>
                <c:pt idx="781" formatCode="General">
                  <c:v>0.59941699999999998</c:v>
                </c:pt>
                <c:pt idx="782" formatCode="General">
                  <c:v>0.59943800000000003</c:v>
                </c:pt>
                <c:pt idx="783" formatCode="General">
                  <c:v>0.59945800000000005</c:v>
                </c:pt>
                <c:pt idx="784" formatCode="General">
                  <c:v>0.59947899999999998</c:v>
                </c:pt>
                <c:pt idx="785" formatCode="General">
                  <c:v>0.599499</c:v>
                </c:pt>
                <c:pt idx="786" formatCode="General">
                  <c:v>0.59951600000000005</c:v>
                </c:pt>
                <c:pt idx="787" formatCode="General">
                  <c:v>0.59953299999999998</c:v>
                </c:pt>
                <c:pt idx="788" formatCode="General">
                  <c:v>0.599549</c:v>
                </c:pt>
                <c:pt idx="789" formatCode="General">
                  <c:v>0.59956600000000004</c:v>
                </c:pt>
                <c:pt idx="790" formatCode="General">
                  <c:v>0.59958299999999998</c:v>
                </c:pt>
                <c:pt idx="791" formatCode="General">
                  <c:v>0.59959700000000005</c:v>
                </c:pt>
                <c:pt idx="792" formatCode="General">
                  <c:v>0.59961100000000001</c:v>
                </c:pt>
                <c:pt idx="793" formatCode="General">
                  <c:v>0.59962599999999999</c:v>
                </c:pt>
                <c:pt idx="794" formatCode="General">
                  <c:v>0.59963999999999995</c:v>
                </c:pt>
                <c:pt idx="795" formatCode="General">
                  <c:v>0.59965400000000002</c:v>
                </c:pt>
                <c:pt idx="796" formatCode="General">
                  <c:v>0.59966600000000003</c:v>
                </c:pt>
                <c:pt idx="797" formatCode="General">
                  <c:v>0.59967800000000004</c:v>
                </c:pt>
                <c:pt idx="798" formatCode="General">
                  <c:v>0.59968900000000003</c:v>
                </c:pt>
                <c:pt idx="799" formatCode="General">
                  <c:v>0.59970100000000004</c:v>
                </c:pt>
                <c:pt idx="800" formatCode="General">
                  <c:v>0.59971300000000005</c:v>
                </c:pt>
                <c:pt idx="801" formatCode="General">
                  <c:v>0.59972300000000001</c:v>
                </c:pt>
                <c:pt idx="802" formatCode="General">
                  <c:v>0.59973299999999996</c:v>
                </c:pt>
                <c:pt idx="803" formatCode="General">
                  <c:v>0.599742</c:v>
                </c:pt>
                <c:pt idx="804" formatCode="General">
                  <c:v>0.59975199999999995</c:v>
                </c:pt>
                <c:pt idx="805" formatCode="General">
                  <c:v>0.59976200000000002</c:v>
                </c:pt>
                <c:pt idx="806" formatCode="General">
                  <c:v>0.59977000000000003</c:v>
                </c:pt>
                <c:pt idx="807" formatCode="General">
                  <c:v>0.59977800000000003</c:v>
                </c:pt>
                <c:pt idx="808" formatCode="General">
                  <c:v>0.59978699999999996</c:v>
                </c:pt>
                <c:pt idx="809" formatCode="General">
                  <c:v>0.59979499999999997</c:v>
                </c:pt>
                <c:pt idx="810" formatCode="General">
                  <c:v>0.59980299999999998</c:v>
                </c:pt>
                <c:pt idx="811" formatCode="General">
                  <c:v>0.59980999999999995</c:v>
                </c:pt>
                <c:pt idx="812" formatCode="General">
                  <c:v>0.59981700000000004</c:v>
                </c:pt>
                <c:pt idx="813" formatCode="General">
                  <c:v>0.599823</c:v>
                </c:pt>
                <c:pt idx="814" formatCode="General">
                  <c:v>0.59982999999999997</c:v>
                </c:pt>
                <c:pt idx="815" formatCode="General">
                  <c:v>0.59983699999999995</c:v>
                </c:pt>
                <c:pt idx="816" formatCode="General">
                  <c:v>0.59984300000000002</c:v>
                </c:pt>
                <c:pt idx="817" formatCode="General">
                  <c:v>0.59984800000000005</c:v>
                </c:pt>
                <c:pt idx="818" formatCode="General">
                  <c:v>0.599854</c:v>
                </c:pt>
                <c:pt idx="819" formatCode="General">
                  <c:v>0.59985900000000003</c:v>
                </c:pt>
                <c:pt idx="820" formatCode="General">
                  <c:v>0.59986499999999998</c:v>
                </c:pt>
                <c:pt idx="821" formatCode="General">
                  <c:v>0.59987000000000001</c:v>
                </c:pt>
                <c:pt idx="822" formatCode="General">
                  <c:v>0.59987500000000005</c:v>
                </c:pt>
                <c:pt idx="823" formatCode="General">
                  <c:v>0.59987900000000005</c:v>
                </c:pt>
                <c:pt idx="824" formatCode="General">
                  <c:v>0.59988399999999997</c:v>
                </c:pt>
                <c:pt idx="825" formatCode="General">
                  <c:v>0.59988900000000001</c:v>
                </c:pt>
                <c:pt idx="826" formatCode="General">
                  <c:v>0.59989300000000001</c:v>
                </c:pt>
                <c:pt idx="827" formatCode="General">
                  <c:v>0.59989700000000001</c:v>
                </c:pt>
                <c:pt idx="828" formatCode="General">
                  <c:v>0.59989999999999999</c:v>
                </c:pt>
                <c:pt idx="829" formatCode="General">
                  <c:v>0.59990399999999999</c:v>
                </c:pt>
                <c:pt idx="830" formatCode="General">
                  <c:v>0.599908</c:v>
                </c:pt>
                <c:pt idx="831" formatCode="General">
                  <c:v>0.59991099999999997</c:v>
                </c:pt>
                <c:pt idx="832" formatCode="General">
                  <c:v>0.59991399999999995</c:v>
                </c:pt>
                <c:pt idx="833" formatCode="General">
                  <c:v>0.59991799999999995</c:v>
                </c:pt>
                <c:pt idx="834" formatCode="General">
                  <c:v>0.59992100000000004</c:v>
                </c:pt>
                <c:pt idx="835" formatCode="General">
                  <c:v>0.59992400000000001</c:v>
                </c:pt>
                <c:pt idx="836" formatCode="General">
                  <c:v>0.59992699999999999</c:v>
                </c:pt>
                <c:pt idx="837" formatCode="General">
                  <c:v>0.59992999999999996</c:v>
                </c:pt>
                <c:pt idx="838" formatCode="General">
                  <c:v>0.59993200000000002</c:v>
                </c:pt>
                <c:pt idx="839" formatCode="General">
                  <c:v>0.599935</c:v>
                </c:pt>
                <c:pt idx="840" formatCode="General">
                  <c:v>0.59993799999999997</c:v>
                </c:pt>
                <c:pt idx="841" formatCode="General">
                  <c:v>0.59994000000000003</c:v>
                </c:pt>
                <c:pt idx="842" formatCode="General">
                  <c:v>0.59994199999999998</c:v>
                </c:pt>
                <c:pt idx="843" formatCode="General">
                  <c:v>0.59994499999999995</c:v>
                </c:pt>
                <c:pt idx="844" formatCode="General">
                  <c:v>0.59994700000000001</c:v>
                </c:pt>
                <c:pt idx="845" formatCode="General">
                  <c:v>0.59994899999999995</c:v>
                </c:pt>
                <c:pt idx="846" formatCode="General">
                  <c:v>0.59995100000000001</c:v>
                </c:pt>
                <c:pt idx="847" formatCode="General">
                  <c:v>0.59995299999999996</c:v>
                </c:pt>
                <c:pt idx="848" formatCode="General">
                  <c:v>0.59995399999999999</c:v>
                </c:pt>
                <c:pt idx="849" formatCode="General">
                  <c:v>0.59995600000000004</c:v>
                </c:pt>
                <c:pt idx="850" formatCode="General">
                  <c:v>0.59995799999999999</c:v>
                </c:pt>
                <c:pt idx="851" formatCode="General">
                  <c:v>0.59995900000000002</c:v>
                </c:pt>
                <c:pt idx="852" formatCode="General">
                  <c:v>0.59996099999999997</c:v>
                </c:pt>
                <c:pt idx="853" formatCode="General">
                  <c:v>0.599962</c:v>
                </c:pt>
                <c:pt idx="854" formatCode="General">
                  <c:v>0.59996400000000005</c:v>
                </c:pt>
                <c:pt idx="855" formatCode="General">
                  <c:v>0.59996499999999997</c:v>
                </c:pt>
                <c:pt idx="856" formatCode="General">
                  <c:v>0.599966</c:v>
                </c:pt>
                <c:pt idx="857" formatCode="General">
                  <c:v>0.59996799999999995</c:v>
                </c:pt>
                <c:pt idx="858" formatCode="General">
                  <c:v>0.59996899999999997</c:v>
                </c:pt>
                <c:pt idx="859" formatCode="General">
                  <c:v>0.59997100000000003</c:v>
                </c:pt>
                <c:pt idx="860" formatCode="General">
                  <c:v>0.59997199999999995</c:v>
                </c:pt>
                <c:pt idx="861" formatCode="General">
                  <c:v>0.59997299999999998</c:v>
                </c:pt>
                <c:pt idx="862" formatCode="General">
                  <c:v>0.59997400000000001</c:v>
                </c:pt>
                <c:pt idx="863" formatCode="General">
                  <c:v>0.59997500000000004</c:v>
                </c:pt>
                <c:pt idx="864" formatCode="General">
                  <c:v>0.59997599999999995</c:v>
                </c:pt>
                <c:pt idx="865" formatCode="General">
                  <c:v>0.59997699999999998</c:v>
                </c:pt>
                <c:pt idx="866" formatCode="General">
                  <c:v>0.59997800000000001</c:v>
                </c:pt>
                <c:pt idx="867" formatCode="General">
                  <c:v>0.59997900000000004</c:v>
                </c:pt>
                <c:pt idx="868" formatCode="General">
                  <c:v>0.59997900000000004</c:v>
                </c:pt>
                <c:pt idx="869" formatCode="General">
                  <c:v>0.59997999999999996</c:v>
                </c:pt>
                <c:pt idx="870" formatCode="General">
                  <c:v>0.59998099999999999</c:v>
                </c:pt>
                <c:pt idx="871" formatCode="General">
                  <c:v>0.59998200000000002</c:v>
                </c:pt>
                <c:pt idx="872" formatCode="General">
                  <c:v>0.59998200000000002</c:v>
                </c:pt>
                <c:pt idx="873" formatCode="General">
                  <c:v>0.59998300000000004</c:v>
                </c:pt>
                <c:pt idx="874" formatCode="General">
                  <c:v>0.59998300000000004</c:v>
                </c:pt>
                <c:pt idx="875" formatCode="General">
                  <c:v>0.59998399999999996</c:v>
                </c:pt>
                <c:pt idx="876" formatCode="General">
                  <c:v>0.59998499999999999</c:v>
                </c:pt>
                <c:pt idx="877" formatCode="General">
                  <c:v>0.59998499999999999</c:v>
                </c:pt>
                <c:pt idx="878" formatCode="General">
                  <c:v>0.59998600000000002</c:v>
                </c:pt>
                <c:pt idx="879" formatCode="General">
                  <c:v>0.59998600000000002</c:v>
                </c:pt>
                <c:pt idx="880" formatCode="General">
                  <c:v>0.59998700000000005</c:v>
                </c:pt>
                <c:pt idx="881" formatCode="General">
                  <c:v>0.59998799999999997</c:v>
                </c:pt>
                <c:pt idx="882" formatCode="General">
                  <c:v>0.59998799999999997</c:v>
                </c:pt>
                <c:pt idx="883" formatCode="General">
                  <c:v>0.59998899999999999</c:v>
                </c:pt>
                <c:pt idx="884" formatCode="General">
                  <c:v>0.59998899999999999</c:v>
                </c:pt>
                <c:pt idx="885" formatCode="General">
                  <c:v>0.59999000000000002</c:v>
                </c:pt>
                <c:pt idx="886" formatCode="General">
                  <c:v>0.59999000000000002</c:v>
                </c:pt>
                <c:pt idx="887" formatCode="General">
                  <c:v>0.59999000000000002</c:v>
                </c:pt>
                <c:pt idx="888" formatCode="General">
                  <c:v>0.59999100000000005</c:v>
                </c:pt>
                <c:pt idx="889" formatCode="General">
                  <c:v>0.59999100000000005</c:v>
                </c:pt>
                <c:pt idx="890" formatCode="General">
                  <c:v>0.59999100000000005</c:v>
                </c:pt>
                <c:pt idx="891" formatCode="General">
                  <c:v>0.59999100000000005</c:v>
                </c:pt>
                <c:pt idx="892" formatCode="General">
                  <c:v>0.59999199999999997</c:v>
                </c:pt>
                <c:pt idx="893" formatCode="General">
                  <c:v>0.59999199999999997</c:v>
                </c:pt>
                <c:pt idx="894" formatCode="General">
                  <c:v>0.599993</c:v>
                </c:pt>
                <c:pt idx="895" formatCode="General">
                  <c:v>0.599993</c:v>
                </c:pt>
                <c:pt idx="896" formatCode="General">
                  <c:v>0.599993</c:v>
                </c:pt>
                <c:pt idx="897" formatCode="General">
                  <c:v>0.599993</c:v>
                </c:pt>
                <c:pt idx="898" formatCode="General">
                  <c:v>0.59999400000000003</c:v>
                </c:pt>
                <c:pt idx="899" formatCode="General">
                  <c:v>0.59999400000000003</c:v>
                </c:pt>
                <c:pt idx="900" formatCode="General">
                  <c:v>0.59999400000000003</c:v>
                </c:pt>
                <c:pt idx="901" formatCode="General">
                  <c:v>0.59999400000000003</c:v>
                </c:pt>
                <c:pt idx="902" formatCode="General">
                  <c:v>0.59999400000000003</c:v>
                </c:pt>
                <c:pt idx="903" formatCode="General">
                  <c:v>0.59999499999999995</c:v>
                </c:pt>
                <c:pt idx="904" formatCode="General">
                  <c:v>0.59999499999999995</c:v>
                </c:pt>
                <c:pt idx="905" formatCode="General">
                  <c:v>0.59999499999999995</c:v>
                </c:pt>
                <c:pt idx="906" formatCode="General">
                  <c:v>0.59999499999999995</c:v>
                </c:pt>
                <c:pt idx="907" formatCode="General">
                  <c:v>0.59999499999999995</c:v>
                </c:pt>
                <c:pt idx="908" formatCode="General">
                  <c:v>0.59999599999999997</c:v>
                </c:pt>
                <c:pt idx="909" formatCode="General">
                  <c:v>0.59999599999999997</c:v>
                </c:pt>
                <c:pt idx="910" formatCode="General">
                  <c:v>0.59999599999999997</c:v>
                </c:pt>
                <c:pt idx="911" formatCode="General">
                  <c:v>0.59999599999999997</c:v>
                </c:pt>
                <c:pt idx="912" formatCode="General">
                  <c:v>0.59999599999999997</c:v>
                </c:pt>
                <c:pt idx="913" formatCode="General">
                  <c:v>0.599997</c:v>
                </c:pt>
                <c:pt idx="914" formatCode="General">
                  <c:v>0.599997</c:v>
                </c:pt>
                <c:pt idx="915" formatCode="General">
                  <c:v>0.599997</c:v>
                </c:pt>
                <c:pt idx="916" formatCode="General">
                  <c:v>0.599997</c:v>
                </c:pt>
                <c:pt idx="917" formatCode="General">
                  <c:v>0.599997</c:v>
                </c:pt>
                <c:pt idx="918" formatCode="General">
                  <c:v>0.59999800000000003</c:v>
                </c:pt>
                <c:pt idx="919" formatCode="General">
                  <c:v>0.59999800000000003</c:v>
                </c:pt>
                <c:pt idx="920" formatCode="General">
                  <c:v>0.59999800000000003</c:v>
                </c:pt>
                <c:pt idx="921" formatCode="General">
                  <c:v>0.59999800000000003</c:v>
                </c:pt>
                <c:pt idx="922" formatCode="General">
                  <c:v>0.59999800000000003</c:v>
                </c:pt>
                <c:pt idx="923" formatCode="General">
                  <c:v>0.59999800000000003</c:v>
                </c:pt>
                <c:pt idx="924" formatCode="General">
                  <c:v>0.59999800000000003</c:v>
                </c:pt>
                <c:pt idx="925" formatCode="General">
                  <c:v>0.59999800000000003</c:v>
                </c:pt>
                <c:pt idx="926" formatCode="General">
                  <c:v>0.59999800000000003</c:v>
                </c:pt>
                <c:pt idx="927" formatCode="General">
                  <c:v>0.59999800000000003</c:v>
                </c:pt>
                <c:pt idx="928" formatCode="General">
                  <c:v>0.59999800000000003</c:v>
                </c:pt>
                <c:pt idx="929" formatCode="General">
                  <c:v>0.59999800000000003</c:v>
                </c:pt>
                <c:pt idx="930" formatCode="General">
                  <c:v>0.59999800000000003</c:v>
                </c:pt>
                <c:pt idx="931" formatCode="General">
                  <c:v>0.59999800000000003</c:v>
                </c:pt>
                <c:pt idx="932" formatCode="General">
                  <c:v>0.59999800000000003</c:v>
                </c:pt>
                <c:pt idx="933" formatCode="General">
                  <c:v>0.59999899999999995</c:v>
                </c:pt>
                <c:pt idx="934" formatCode="General">
                  <c:v>0.59999899999999995</c:v>
                </c:pt>
                <c:pt idx="935" formatCode="General">
                  <c:v>0.59999899999999995</c:v>
                </c:pt>
                <c:pt idx="936" formatCode="General">
                  <c:v>0.59999899999999995</c:v>
                </c:pt>
                <c:pt idx="937" formatCode="General">
                  <c:v>0.59999899999999995</c:v>
                </c:pt>
                <c:pt idx="938" formatCode="General">
                  <c:v>0.59999899999999995</c:v>
                </c:pt>
                <c:pt idx="939" formatCode="General">
                  <c:v>0.59999899999999995</c:v>
                </c:pt>
                <c:pt idx="940" formatCode="General">
                  <c:v>0.59999899999999995</c:v>
                </c:pt>
                <c:pt idx="941" formatCode="General">
                  <c:v>0.59999899999999995</c:v>
                </c:pt>
                <c:pt idx="942" formatCode="General">
                  <c:v>0.59999899999999995</c:v>
                </c:pt>
                <c:pt idx="943" formatCode="General">
                  <c:v>0.59999899999999995</c:v>
                </c:pt>
                <c:pt idx="944" formatCode="General">
                  <c:v>0.59999899999999995</c:v>
                </c:pt>
                <c:pt idx="945" formatCode="General">
                  <c:v>0.59999899999999995</c:v>
                </c:pt>
                <c:pt idx="946" formatCode="General">
                  <c:v>0.59999899999999995</c:v>
                </c:pt>
                <c:pt idx="947" formatCode="General">
                  <c:v>0.59999899999999995</c:v>
                </c:pt>
                <c:pt idx="948" formatCode="General">
                  <c:v>0.59999899999999995</c:v>
                </c:pt>
                <c:pt idx="949" formatCode="General">
                  <c:v>0.59999899999999995</c:v>
                </c:pt>
                <c:pt idx="950" formatCode="General">
                  <c:v>0.59999899999999995</c:v>
                </c:pt>
                <c:pt idx="951" formatCode="General">
                  <c:v>0.59999899999999995</c:v>
                </c:pt>
                <c:pt idx="952" formatCode="General">
                  <c:v>0.59999899999999995</c:v>
                </c:pt>
                <c:pt idx="953" formatCode="General">
                  <c:v>0.59999899999999995</c:v>
                </c:pt>
                <c:pt idx="954" formatCode="General">
                  <c:v>0.59999899999999995</c:v>
                </c:pt>
                <c:pt idx="955" formatCode="General">
                  <c:v>0.59999899999999995</c:v>
                </c:pt>
                <c:pt idx="956" formatCode="General">
                  <c:v>0.59999899999999995</c:v>
                </c:pt>
                <c:pt idx="957" formatCode="General">
                  <c:v>0.59999899999999995</c:v>
                </c:pt>
                <c:pt idx="958" formatCode="General">
                  <c:v>0.6</c:v>
                </c:pt>
                <c:pt idx="959" formatCode="General">
                  <c:v>0.6</c:v>
                </c:pt>
                <c:pt idx="960" formatCode="General">
                  <c:v>0.6</c:v>
                </c:pt>
                <c:pt idx="961" formatCode="General">
                  <c:v>0.6</c:v>
                </c:pt>
                <c:pt idx="962" formatCode="General">
                  <c:v>0.6</c:v>
                </c:pt>
                <c:pt idx="963" formatCode="General">
                  <c:v>0.6</c:v>
                </c:pt>
                <c:pt idx="964" formatCode="General">
                  <c:v>0.6</c:v>
                </c:pt>
                <c:pt idx="965" formatCode="General">
                  <c:v>0.6</c:v>
                </c:pt>
                <c:pt idx="966" formatCode="General">
                  <c:v>0.6</c:v>
                </c:pt>
                <c:pt idx="967" formatCode="General">
                  <c:v>0.6</c:v>
                </c:pt>
                <c:pt idx="968" formatCode="General">
                  <c:v>0.6</c:v>
                </c:pt>
                <c:pt idx="969" formatCode="General">
                  <c:v>0.6</c:v>
                </c:pt>
                <c:pt idx="970" formatCode="General">
                  <c:v>0.6</c:v>
                </c:pt>
                <c:pt idx="971" formatCode="General">
                  <c:v>0.6</c:v>
                </c:pt>
                <c:pt idx="972" formatCode="General">
                  <c:v>0.6</c:v>
                </c:pt>
                <c:pt idx="973" formatCode="General">
                  <c:v>0.6</c:v>
                </c:pt>
                <c:pt idx="974" formatCode="General">
                  <c:v>0.6</c:v>
                </c:pt>
                <c:pt idx="975" formatCode="General">
                  <c:v>0.6</c:v>
                </c:pt>
                <c:pt idx="976" formatCode="General">
                  <c:v>0.6</c:v>
                </c:pt>
                <c:pt idx="977" formatCode="General">
                  <c:v>0.6</c:v>
                </c:pt>
                <c:pt idx="978" formatCode="General">
                  <c:v>0.6</c:v>
                </c:pt>
                <c:pt idx="979" formatCode="General">
                  <c:v>0.6</c:v>
                </c:pt>
                <c:pt idx="980" formatCode="General">
                  <c:v>0.6</c:v>
                </c:pt>
                <c:pt idx="981" formatCode="General">
                  <c:v>0.6</c:v>
                </c:pt>
                <c:pt idx="982" formatCode="General">
                  <c:v>0.6</c:v>
                </c:pt>
                <c:pt idx="983" formatCode="General">
                  <c:v>0.6</c:v>
                </c:pt>
                <c:pt idx="984" formatCode="General">
                  <c:v>0.6</c:v>
                </c:pt>
                <c:pt idx="985" formatCode="General">
                  <c:v>0.6</c:v>
                </c:pt>
                <c:pt idx="986" formatCode="General">
                  <c:v>0.6</c:v>
                </c:pt>
                <c:pt idx="987" formatCode="General">
                  <c:v>0.6</c:v>
                </c:pt>
                <c:pt idx="988" formatCode="General">
                  <c:v>0.6</c:v>
                </c:pt>
                <c:pt idx="989" formatCode="General">
                  <c:v>0.6</c:v>
                </c:pt>
                <c:pt idx="990" formatCode="General">
                  <c:v>0.6</c:v>
                </c:pt>
                <c:pt idx="991" formatCode="General">
                  <c:v>0.6</c:v>
                </c:pt>
                <c:pt idx="992" formatCode="General">
                  <c:v>0.6</c:v>
                </c:pt>
                <c:pt idx="993" formatCode="General">
                  <c:v>0.6</c:v>
                </c:pt>
                <c:pt idx="994" formatCode="General">
                  <c:v>0.6</c:v>
                </c:pt>
                <c:pt idx="995" formatCode="General">
                  <c:v>0.6</c:v>
                </c:pt>
                <c:pt idx="996" formatCode="General">
                  <c:v>0.6</c:v>
                </c:pt>
                <c:pt idx="997" formatCode="General">
                  <c:v>0.6</c:v>
                </c:pt>
                <c:pt idx="998" formatCode="General">
                  <c:v>0.6</c:v>
                </c:pt>
                <c:pt idx="999" formatCode="General">
                  <c:v>0.6</c:v>
                </c:pt>
                <c:pt idx="1000" formatCode="General">
                  <c:v>0.6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32A-44F4-8720-DD72A1BD8164}"/>
            </c:ext>
          </c:extLst>
        </c:ser>
        <c:ser>
          <c:idx val="5"/>
          <c:order val="4"/>
          <c:tx>
            <c:v>Model 3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'Figure 11'!$R$8:$R$1008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'Figure 11'!$S$8:$S$1008</c:f>
              <c:numCache>
                <c:formatCode>General</c:formatCode>
                <c:ptCount val="1001"/>
                <c:pt idx="0">
                  <c:v>0.78096600000000005</c:v>
                </c:pt>
                <c:pt idx="1">
                  <c:v>0.78070099999999998</c:v>
                </c:pt>
                <c:pt idx="2">
                  <c:v>0.78043700000000005</c:v>
                </c:pt>
                <c:pt idx="3">
                  <c:v>0.78017199999999998</c:v>
                </c:pt>
                <c:pt idx="4">
                  <c:v>0.77990800000000005</c:v>
                </c:pt>
                <c:pt idx="5">
                  <c:v>0.77964299999999997</c:v>
                </c:pt>
                <c:pt idx="6">
                  <c:v>0.77937999999999996</c:v>
                </c:pt>
                <c:pt idx="7">
                  <c:v>0.77911600000000003</c:v>
                </c:pt>
                <c:pt idx="8">
                  <c:v>0.77885300000000002</c:v>
                </c:pt>
                <c:pt idx="9">
                  <c:v>0.77858899999999998</c:v>
                </c:pt>
                <c:pt idx="10">
                  <c:v>0.77832599999999996</c:v>
                </c:pt>
                <c:pt idx="11">
                  <c:v>0.77806299999999995</c:v>
                </c:pt>
                <c:pt idx="12">
                  <c:v>0.77780099999999996</c:v>
                </c:pt>
                <c:pt idx="13">
                  <c:v>0.77753799999999995</c:v>
                </c:pt>
                <c:pt idx="14">
                  <c:v>0.77727599999999997</c:v>
                </c:pt>
                <c:pt idx="15">
                  <c:v>0.77701299999999995</c:v>
                </c:pt>
                <c:pt idx="16">
                  <c:v>0.77675099999999997</c:v>
                </c:pt>
                <c:pt idx="17">
                  <c:v>0.77649000000000001</c:v>
                </c:pt>
                <c:pt idx="18">
                  <c:v>0.77622800000000003</c:v>
                </c:pt>
                <c:pt idx="19">
                  <c:v>0.77596699999999996</c:v>
                </c:pt>
                <c:pt idx="20">
                  <c:v>0.77570499999999998</c:v>
                </c:pt>
                <c:pt idx="21">
                  <c:v>0.77544400000000002</c:v>
                </c:pt>
                <c:pt idx="22">
                  <c:v>0.77518299999999996</c:v>
                </c:pt>
                <c:pt idx="23">
                  <c:v>0.774922</c:v>
                </c:pt>
                <c:pt idx="24">
                  <c:v>0.77466100000000004</c:v>
                </c:pt>
                <c:pt idx="25">
                  <c:v>0.77439999999999998</c:v>
                </c:pt>
                <c:pt idx="26">
                  <c:v>0.77414000000000005</c:v>
                </c:pt>
                <c:pt idx="27">
                  <c:v>0.77387899999999998</c:v>
                </c:pt>
                <c:pt idx="28">
                  <c:v>0.77361899999999995</c:v>
                </c:pt>
                <c:pt idx="29">
                  <c:v>0.77335799999999999</c:v>
                </c:pt>
                <c:pt idx="30">
                  <c:v>0.77309799999999995</c:v>
                </c:pt>
                <c:pt idx="31">
                  <c:v>0.77283800000000002</c:v>
                </c:pt>
                <c:pt idx="32">
                  <c:v>0.77257799999999999</c:v>
                </c:pt>
                <c:pt idx="33">
                  <c:v>0.77231700000000003</c:v>
                </c:pt>
                <c:pt idx="34">
                  <c:v>0.77205699999999999</c:v>
                </c:pt>
                <c:pt idx="35">
                  <c:v>0.77179699999999996</c:v>
                </c:pt>
                <c:pt idx="36">
                  <c:v>0.77153700000000003</c:v>
                </c:pt>
                <c:pt idx="37">
                  <c:v>0.77127800000000002</c:v>
                </c:pt>
                <c:pt idx="38">
                  <c:v>0.77101799999999998</c:v>
                </c:pt>
                <c:pt idx="39">
                  <c:v>0.77075899999999997</c:v>
                </c:pt>
                <c:pt idx="40">
                  <c:v>0.77049900000000004</c:v>
                </c:pt>
                <c:pt idx="41">
                  <c:v>0.77023900000000001</c:v>
                </c:pt>
                <c:pt idx="42">
                  <c:v>0.76998</c:v>
                </c:pt>
                <c:pt idx="43">
                  <c:v>0.76971999999999996</c:v>
                </c:pt>
                <c:pt idx="44">
                  <c:v>0.76946099999999995</c:v>
                </c:pt>
                <c:pt idx="45">
                  <c:v>0.76920100000000002</c:v>
                </c:pt>
                <c:pt idx="46">
                  <c:v>0.76894200000000001</c:v>
                </c:pt>
                <c:pt idx="47">
                  <c:v>0.76868199999999998</c:v>
                </c:pt>
                <c:pt idx="48">
                  <c:v>0.76842299999999997</c:v>
                </c:pt>
                <c:pt idx="49">
                  <c:v>0.76816300000000004</c:v>
                </c:pt>
                <c:pt idx="50">
                  <c:v>0.76790400000000003</c:v>
                </c:pt>
                <c:pt idx="51">
                  <c:v>0.76764399999999999</c:v>
                </c:pt>
                <c:pt idx="52">
                  <c:v>0.76738499999999998</c:v>
                </c:pt>
                <c:pt idx="53">
                  <c:v>0.76712499999999995</c:v>
                </c:pt>
                <c:pt idx="54">
                  <c:v>0.76686600000000005</c:v>
                </c:pt>
                <c:pt idx="55">
                  <c:v>0.76660600000000001</c:v>
                </c:pt>
                <c:pt idx="56">
                  <c:v>0.76634599999999997</c:v>
                </c:pt>
                <c:pt idx="57">
                  <c:v>0.76608699999999996</c:v>
                </c:pt>
                <c:pt idx="58">
                  <c:v>0.76582700000000004</c:v>
                </c:pt>
                <c:pt idx="59">
                  <c:v>0.76556800000000003</c:v>
                </c:pt>
                <c:pt idx="60">
                  <c:v>0.76530799999999999</c:v>
                </c:pt>
                <c:pt idx="61">
                  <c:v>0.76504799999999995</c:v>
                </c:pt>
                <c:pt idx="62">
                  <c:v>0.76478800000000002</c:v>
                </c:pt>
                <c:pt idx="63">
                  <c:v>0.76452900000000001</c:v>
                </c:pt>
                <c:pt idx="64">
                  <c:v>0.76426899999999998</c:v>
                </c:pt>
                <c:pt idx="65">
                  <c:v>0.76400900000000005</c:v>
                </c:pt>
                <c:pt idx="66">
                  <c:v>0.76374900000000001</c:v>
                </c:pt>
                <c:pt idx="67">
                  <c:v>0.76348800000000006</c:v>
                </c:pt>
                <c:pt idx="68">
                  <c:v>0.76322800000000002</c:v>
                </c:pt>
                <c:pt idx="69">
                  <c:v>0.76296699999999995</c:v>
                </c:pt>
                <c:pt idx="70">
                  <c:v>0.76270700000000002</c:v>
                </c:pt>
                <c:pt idx="71">
                  <c:v>0.76244599999999996</c:v>
                </c:pt>
                <c:pt idx="72">
                  <c:v>0.762185</c:v>
                </c:pt>
                <c:pt idx="73">
                  <c:v>0.76192499999999996</c:v>
                </c:pt>
                <c:pt idx="74">
                  <c:v>0.76166400000000001</c:v>
                </c:pt>
                <c:pt idx="75">
                  <c:v>0.76140300000000005</c:v>
                </c:pt>
                <c:pt idx="76">
                  <c:v>0.76114199999999999</c:v>
                </c:pt>
                <c:pt idx="77">
                  <c:v>0.76088</c:v>
                </c:pt>
                <c:pt idx="78">
                  <c:v>0.76061900000000005</c:v>
                </c:pt>
                <c:pt idx="79">
                  <c:v>0.76035699999999995</c:v>
                </c:pt>
                <c:pt idx="80">
                  <c:v>0.76009599999999999</c:v>
                </c:pt>
                <c:pt idx="81">
                  <c:v>0.75983400000000001</c:v>
                </c:pt>
                <c:pt idx="82">
                  <c:v>0.75957200000000002</c:v>
                </c:pt>
                <c:pt idx="83">
                  <c:v>0.75930900000000001</c:v>
                </c:pt>
                <c:pt idx="84">
                  <c:v>0.75904700000000003</c:v>
                </c:pt>
                <c:pt idx="85">
                  <c:v>0.75878500000000004</c:v>
                </c:pt>
                <c:pt idx="86">
                  <c:v>0.75852200000000003</c:v>
                </c:pt>
                <c:pt idx="87">
                  <c:v>0.75825900000000002</c:v>
                </c:pt>
                <c:pt idx="88">
                  <c:v>0.75799499999999997</c:v>
                </c:pt>
                <c:pt idx="89">
                  <c:v>0.75773199999999996</c:v>
                </c:pt>
                <c:pt idx="90">
                  <c:v>0.75746899999999995</c:v>
                </c:pt>
                <c:pt idx="91">
                  <c:v>0.75720500000000002</c:v>
                </c:pt>
                <c:pt idx="92">
                  <c:v>0.75693999999999995</c:v>
                </c:pt>
                <c:pt idx="93">
                  <c:v>0.75667600000000002</c:v>
                </c:pt>
                <c:pt idx="94">
                  <c:v>0.75641099999999994</c:v>
                </c:pt>
                <c:pt idx="95">
                  <c:v>0.75614700000000001</c:v>
                </c:pt>
                <c:pt idx="96">
                  <c:v>0.75588100000000003</c:v>
                </c:pt>
                <c:pt idx="97">
                  <c:v>0.75561599999999995</c:v>
                </c:pt>
                <c:pt idx="98">
                  <c:v>0.75534999999999997</c:v>
                </c:pt>
                <c:pt idx="99">
                  <c:v>0.75508500000000001</c:v>
                </c:pt>
                <c:pt idx="100">
                  <c:v>0.75481900000000002</c:v>
                </c:pt>
                <c:pt idx="101">
                  <c:v>0.754552</c:v>
                </c:pt>
                <c:pt idx="102">
                  <c:v>0.75428499999999998</c:v>
                </c:pt>
                <c:pt idx="103">
                  <c:v>0.75401799999999997</c:v>
                </c:pt>
                <c:pt idx="104">
                  <c:v>0.75375099999999995</c:v>
                </c:pt>
                <c:pt idx="105">
                  <c:v>0.75348400000000004</c:v>
                </c:pt>
                <c:pt idx="106">
                  <c:v>0.75321499999999997</c:v>
                </c:pt>
                <c:pt idx="107">
                  <c:v>0.752946</c:v>
                </c:pt>
                <c:pt idx="108">
                  <c:v>0.75267799999999996</c:v>
                </c:pt>
                <c:pt idx="109">
                  <c:v>0.75240899999999999</c:v>
                </c:pt>
                <c:pt idx="110">
                  <c:v>0.75214000000000003</c:v>
                </c:pt>
                <c:pt idx="111">
                  <c:v>0.75186900000000001</c:v>
                </c:pt>
                <c:pt idx="112">
                  <c:v>0.75159799999999999</c:v>
                </c:pt>
                <c:pt idx="113">
                  <c:v>0.751328</c:v>
                </c:pt>
                <c:pt idx="114">
                  <c:v>0.75105699999999997</c:v>
                </c:pt>
                <c:pt idx="115">
                  <c:v>0.75078599999999995</c:v>
                </c:pt>
                <c:pt idx="116">
                  <c:v>0.75051299999999999</c:v>
                </c:pt>
                <c:pt idx="117">
                  <c:v>0.75024000000000002</c:v>
                </c:pt>
                <c:pt idx="118">
                  <c:v>0.74996799999999997</c:v>
                </c:pt>
                <c:pt idx="119">
                  <c:v>0.749695</c:v>
                </c:pt>
                <c:pt idx="120">
                  <c:v>0.74942200000000003</c:v>
                </c:pt>
                <c:pt idx="121">
                  <c:v>0.74914700000000001</c:v>
                </c:pt>
                <c:pt idx="122">
                  <c:v>0.74887199999999998</c:v>
                </c:pt>
                <c:pt idx="123">
                  <c:v>0.74859600000000004</c:v>
                </c:pt>
                <c:pt idx="124">
                  <c:v>0.74832100000000001</c:v>
                </c:pt>
                <c:pt idx="125">
                  <c:v>0.74804599999999999</c:v>
                </c:pt>
                <c:pt idx="126">
                  <c:v>0.74776799999999999</c:v>
                </c:pt>
                <c:pt idx="127">
                  <c:v>0.74748999999999999</c:v>
                </c:pt>
                <c:pt idx="128">
                  <c:v>0.74721099999999996</c:v>
                </c:pt>
                <c:pt idx="129">
                  <c:v>0.74693299999999996</c:v>
                </c:pt>
                <c:pt idx="130">
                  <c:v>0.74665499999999996</c:v>
                </c:pt>
                <c:pt idx="131">
                  <c:v>0.74637399999999998</c:v>
                </c:pt>
                <c:pt idx="132">
                  <c:v>0.74609300000000001</c:v>
                </c:pt>
                <c:pt idx="133">
                  <c:v>0.745811</c:v>
                </c:pt>
                <c:pt idx="134">
                  <c:v>0.74553000000000003</c:v>
                </c:pt>
                <c:pt idx="135">
                  <c:v>0.74524900000000005</c:v>
                </c:pt>
                <c:pt idx="136">
                  <c:v>0.74496399999999996</c:v>
                </c:pt>
                <c:pt idx="137">
                  <c:v>0.74468000000000001</c:v>
                </c:pt>
                <c:pt idx="138">
                  <c:v>0.74439500000000003</c:v>
                </c:pt>
                <c:pt idx="139">
                  <c:v>0.74411099999999997</c:v>
                </c:pt>
                <c:pt idx="140">
                  <c:v>0.74382599999999999</c:v>
                </c:pt>
                <c:pt idx="141">
                  <c:v>0.74353800000000003</c:v>
                </c:pt>
                <c:pt idx="142">
                  <c:v>0.74324900000000005</c:v>
                </c:pt>
                <c:pt idx="143">
                  <c:v>0.74296099999999998</c:v>
                </c:pt>
                <c:pt idx="144">
                  <c:v>0.742672</c:v>
                </c:pt>
                <c:pt idx="145">
                  <c:v>0.74238400000000004</c:v>
                </c:pt>
                <c:pt idx="146">
                  <c:v>0.74209099999999995</c:v>
                </c:pt>
                <c:pt idx="147">
                  <c:v>0.74179799999999996</c:v>
                </c:pt>
                <c:pt idx="148">
                  <c:v>0.741506</c:v>
                </c:pt>
                <c:pt idx="149">
                  <c:v>0.74121300000000001</c:v>
                </c:pt>
                <c:pt idx="150">
                  <c:v>0.74092000000000002</c:v>
                </c:pt>
                <c:pt idx="151">
                  <c:v>0.740622</c:v>
                </c:pt>
                <c:pt idx="152">
                  <c:v>0.74032500000000001</c:v>
                </c:pt>
                <c:pt idx="153">
                  <c:v>0.74002699999999999</c:v>
                </c:pt>
                <c:pt idx="154">
                  <c:v>0.73973</c:v>
                </c:pt>
                <c:pt idx="155">
                  <c:v>0.73943199999999998</c:v>
                </c:pt>
                <c:pt idx="156">
                  <c:v>0.73912900000000004</c:v>
                </c:pt>
                <c:pt idx="157">
                  <c:v>0.73882599999999998</c:v>
                </c:pt>
                <c:pt idx="158">
                  <c:v>0.73852399999999996</c:v>
                </c:pt>
                <c:pt idx="159">
                  <c:v>0.73822100000000002</c:v>
                </c:pt>
                <c:pt idx="160">
                  <c:v>0.73791799999999996</c:v>
                </c:pt>
                <c:pt idx="161">
                  <c:v>0.73760899999999996</c:v>
                </c:pt>
                <c:pt idx="162">
                  <c:v>0.73729999999999996</c:v>
                </c:pt>
                <c:pt idx="163">
                  <c:v>0.73699099999999995</c:v>
                </c:pt>
                <c:pt idx="164">
                  <c:v>0.73668199999999995</c:v>
                </c:pt>
                <c:pt idx="165">
                  <c:v>0.73637300000000006</c:v>
                </c:pt>
                <c:pt idx="166">
                  <c:v>0.73605699999999996</c:v>
                </c:pt>
                <c:pt idx="167">
                  <c:v>0.73574099999999998</c:v>
                </c:pt>
                <c:pt idx="168">
                  <c:v>0.73542600000000002</c:v>
                </c:pt>
                <c:pt idx="169">
                  <c:v>0.73511000000000004</c:v>
                </c:pt>
                <c:pt idx="170">
                  <c:v>0.73479399999999995</c:v>
                </c:pt>
                <c:pt idx="171">
                  <c:v>0.73447099999999998</c:v>
                </c:pt>
                <c:pt idx="172">
                  <c:v>0.73414800000000002</c:v>
                </c:pt>
                <c:pt idx="173">
                  <c:v>0.73382400000000003</c:v>
                </c:pt>
                <c:pt idx="174">
                  <c:v>0.73350099999999996</c:v>
                </c:pt>
                <c:pt idx="175">
                  <c:v>0.733178</c:v>
                </c:pt>
                <c:pt idx="176">
                  <c:v>0.732846</c:v>
                </c:pt>
                <c:pt idx="177">
                  <c:v>0.732514</c:v>
                </c:pt>
                <c:pt idx="178">
                  <c:v>0.73218300000000003</c:v>
                </c:pt>
                <c:pt idx="179">
                  <c:v>0.73185100000000003</c:v>
                </c:pt>
                <c:pt idx="180">
                  <c:v>0.73151900000000003</c:v>
                </c:pt>
                <c:pt idx="181">
                  <c:v>0.73117799999999999</c:v>
                </c:pt>
                <c:pt idx="182">
                  <c:v>0.73083699999999996</c:v>
                </c:pt>
                <c:pt idx="183">
                  <c:v>0.73049600000000003</c:v>
                </c:pt>
                <c:pt idx="184">
                  <c:v>0.730155</c:v>
                </c:pt>
                <c:pt idx="185">
                  <c:v>0.72981399999999996</c:v>
                </c:pt>
                <c:pt idx="186">
                  <c:v>0.72946200000000005</c:v>
                </c:pt>
                <c:pt idx="187">
                  <c:v>0.72911000000000004</c:v>
                </c:pt>
                <c:pt idx="188">
                  <c:v>0.72875800000000002</c:v>
                </c:pt>
                <c:pt idx="189">
                  <c:v>0.728406</c:v>
                </c:pt>
                <c:pt idx="190">
                  <c:v>0.72805399999999998</c:v>
                </c:pt>
                <c:pt idx="191">
                  <c:v>0.72768999999999995</c:v>
                </c:pt>
                <c:pt idx="192">
                  <c:v>0.72732600000000003</c:v>
                </c:pt>
                <c:pt idx="193">
                  <c:v>0.72696300000000003</c:v>
                </c:pt>
                <c:pt idx="194">
                  <c:v>0.72659899999999999</c:v>
                </c:pt>
                <c:pt idx="195">
                  <c:v>0.72623499999999996</c:v>
                </c:pt>
                <c:pt idx="196">
                  <c:v>0.725858</c:v>
                </c:pt>
                <c:pt idx="197">
                  <c:v>0.72548100000000004</c:v>
                </c:pt>
                <c:pt idx="198">
                  <c:v>0.72510300000000005</c:v>
                </c:pt>
                <c:pt idx="199">
                  <c:v>0.72472599999999998</c:v>
                </c:pt>
                <c:pt idx="200">
                  <c:v>0.72434900000000002</c:v>
                </c:pt>
                <c:pt idx="201">
                  <c:v>0.72395699999999996</c:v>
                </c:pt>
                <c:pt idx="202">
                  <c:v>0.72356399999999998</c:v>
                </c:pt>
                <c:pt idx="203">
                  <c:v>0.72317200000000004</c:v>
                </c:pt>
                <c:pt idx="204">
                  <c:v>0.72277899999999995</c:v>
                </c:pt>
                <c:pt idx="205">
                  <c:v>0.722387</c:v>
                </c:pt>
                <c:pt idx="206">
                  <c:v>0.72197699999999998</c:v>
                </c:pt>
                <c:pt idx="207">
                  <c:v>0.72156799999999999</c:v>
                </c:pt>
                <c:pt idx="208">
                  <c:v>0.72115799999999997</c:v>
                </c:pt>
                <c:pt idx="209">
                  <c:v>0.72074899999999997</c:v>
                </c:pt>
                <c:pt idx="210">
                  <c:v>0.72033899999999995</c:v>
                </c:pt>
                <c:pt idx="211">
                  <c:v>0.71991000000000005</c:v>
                </c:pt>
                <c:pt idx="212">
                  <c:v>0.71948199999999995</c:v>
                </c:pt>
                <c:pt idx="213">
                  <c:v>0.71905300000000005</c:v>
                </c:pt>
                <c:pt idx="214">
                  <c:v>0.71862499999999996</c:v>
                </c:pt>
                <c:pt idx="215">
                  <c:v>0.71819599999999995</c:v>
                </c:pt>
                <c:pt idx="216">
                  <c:v>0.717746</c:v>
                </c:pt>
                <c:pt idx="217">
                  <c:v>0.71729500000000002</c:v>
                </c:pt>
                <c:pt idx="218">
                  <c:v>0.71684499999999995</c:v>
                </c:pt>
                <c:pt idx="219">
                  <c:v>0.71639399999999998</c:v>
                </c:pt>
                <c:pt idx="220">
                  <c:v>0.71594400000000002</c:v>
                </c:pt>
                <c:pt idx="221">
                  <c:v>0.71547000000000005</c:v>
                </c:pt>
                <c:pt idx="222">
                  <c:v>0.71499500000000005</c:v>
                </c:pt>
                <c:pt idx="223">
                  <c:v>0.71452099999999996</c:v>
                </c:pt>
                <c:pt idx="224">
                  <c:v>0.71404599999999996</c:v>
                </c:pt>
                <c:pt idx="225">
                  <c:v>0.71357199999999998</c:v>
                </c:pt>
                <c:pt idx="226">
                  <c:v>0.71307100000000001</c:v>
                </c:pt>
                <c:pt idx="227">
                  <c:v>0.71256900000000001</c:v>
                </c:pt>
                <c:pt idx="228">
                  <c:v>0.71206800000000003</c:v>
                </c:pt>
                <c:pt idx="229">
                  <c:v>0.71156600000000003</c:v>
                </c:pt>
                <c:pt idx="230">
                  <c:v>0.71106499999999995</c:v>
                </c:pt>
                <c:pt idx="231">
                  <c:v>0.71053299999999997</c:v>
                </c:pt>
                <c:pt idx="232">
                  <c:v>0.71000200000000002</c:v>
                </c:pt>
                <c:pt idx="233">
                  <c:v>0.70947000000000005</c:v>
                </c:pt>
                <c:pt idx="234">
                  <c:v>0.70893899999999999</c:v>
                </c:pt>
                <c:pt idx="235">
                  <c:v>0.70840700000000001</c:v>
                </c:pt>
                <c:pt idx="236">
                  <c:v>0.70784199999999997</c:v>
                </c:pt>
                <c:pt idx="237">
                  <c:v>0.70727700000000004</c:v>
                </c:pt>
                <c:pt idx="238">
                  <c:v>0.70671099999999998</c:v>
                </c:pt>
                <c:pt idx="239">
                  <c:v>0.70614600000000005</c:v>
                </c:pt>
                <c:pt idx="240">
                  <c:v>0.70558100000000001</c:v>
                </c:pt>
                <c:pt idx="241">
                  <c:v>0.70497900000000002</c:v>
                </c:pt>
                <c:pt idx="242">
                  <c:v>0.70437700000000003</c:v>
                </c:pt>
                <c:pt idx="243">
                  <c:v>0.70377599999999996</c:v>
                </c:pt>
                <c:pt idx="244">
                  <c:v>0.70317399999999997</c:v>
                </c:pt>
                <c:pt idx="245">
                  <c:v>0.70257199999999997</c:v>
                </c:pt>
                <c:pt idx="246">
                  <c:v>0.70192900000000003</c:v>
                </c:pt>
                <c:pt idx="247">
                  <c:v>0.70128699999999999</c:v>
                </c:pt>
                <c:pt idx="248">
                  <c:v>0.70064400000000004</c:v>
                </c:pt>
                <c:pt idx="249">
                  <c:v>0.70000200000000001</c:v>
                </c:pt>
                <c:pt idx="250">
                  <c:v>0.69935899999999995</c:v>
                </c:pt>
                <c:pt idx="251">
                  <c:v>0.69867299999999999</c:v>
                </c:pt>
                <c:pt idx="252">
                  <c:v>0.697986</c:v>
                </c:pt>
                <c:pt idx="253">
                  <c:v>0.69730000000000003</c:v>
                </c:pt>
                <c:pt idx="254">
                  <c:v>0.69661300000000004</c:v>
                </c:pt>
                <c:pt idx="255">
                  <c:v>0.69592699999999996</c:v>
                </c:pt>
                <c:pt idx="256">
                  <c:v>0.69519299999999995</c:v>
                </c:pt>
                <c:pt idx="257">
                  <c:v>0.69445900000000005</c:v>
                </c:pt>
                <c:pt idx="258">
                  <c:v>0.69372500000000004</c:v>
                </c:pt>
                <c:pt idx="259">
                  <c:v>0.69299100000000002</c:v>
                </c:pt>
                <c:pt idx="260">
                  <c:v>0.69225700000000001</c:v>
                </c:pt>
                <c:pt idx="261">
                  <c:v>0.69147199999999998</c:v>
                </c:pt>
                <c:pt idx="262">
                  <c:v>0.69068700000000005</c:v>
                </c:pt>
                <c:pt idx="263">
                  <c:v>0.68990300000000004</c:v>
                </c:pt>
                <c:pt idx="264">
                  <c:v>0.68911800000000001</c:v>
                </c:pt>
                <c:pt idx="265">
                  <c:v>0.68833299999999997</c:v>
                </c:pt>
                <c:pt idx="266">
                  <c:v>0.68749499999999997</c:v>
                </c:pt>
                <c:pt idx="267">
                  <c:v>0.68665699999999996</c:v>
                </c:pt>
                <c:pt idx="268">
                  <c:v>0.68581899999999996</c:v>
                </c:pt>
                <c:pt idx="269">
                  <c:v>0.68498099999999995</c:v>
                </c:pt>
                <c:pt idx="270">
                  <c:v>0.68414299999999995</c:v>
                </c:pt>
                <c:pt idx="271">
                  <c:v>0.68325000000000002</c:v>
                </c:pt>
                <c:pt idx="272">
                  <c:v>0.68235599999999996</c:v>
                </c:pt>
                <c:pt idx="273">
                  <c:v>0.68146300000000004</c:v>
                </c:pt>
                <c:pt idx="274">
                  <c:v>0.68056899999999998</c:v>
                </c:pt>
                <c:pt idx="275">
                  <c:v>0.67967599999999995</c:v>
                </c:pt>
                <c:pt idx="276">
                  <c:v>0.67872600000000005</c:v>
                </c:pt>
                <c:pt idx="277">
                  <c:v>0.67777600000000005</c:v>
                </c:pt>
                <c:pt idx="278">
                  <c:v>0.67682699999999996</c:v>
                </c:pt>
                <c:pt idx="279">
                  <c:v>0.67587699999999995</c:v>
                </c:pt>
                <c:pt idx="280">
                  <c:v>0.67492700000000005</c:v>
                </c:pt>
                <c:pt idx="281">
                  <c:v>0.67392099999999999</c:v>
                </c:pt>
                <c:pt idx="282">
                  <c:v>0.67291400000000001</c:v>
                </c:pt>
                <c:pt idx="283">
                  <c:v>0.67190799999999995</c:v>
                </c:pt>
                <c:pt idx="284">
                  <c:v>0.67090099999999997</c:v>
                </c:pt>
                <c:pt idx="285">
                  <c:v>0.66989500000000002</c:v>
                </c:pt>
                <c:pt idx="286">
                  <c:v>0.66883300000000001</c:v>
                </c:pt>
                <c:pt idx="287">
                  <c:v>0.66777200000000003</c:v>
                </c:pt>
                <c:pt idx="288">
                  <c:v>0.66671000000000002</c:v>
                </c:pt>
                <c:pt idx="289">
                  <c:v>0.66564900000000005</c:v>
                </c:pt>
                <c:pt idx="290">
                  <c:v>0.66458700000000004</c:v>
                </c:pt>
                <c:pt idx="291">
                  <c:v>0.66347299999999998</c:v>
                </c:pt>
                <c:pt idx="292">
                  <c:v>0.66235900000000003</c:v>
                </c:pt>
                <c:pt idx="293">
                  <c:v>0.66124499999999997</c:v>
                </c:pt>
                <c:pt idx="294">
                  <c:v>0.66013100000000002</c:v>
                </c:pt>
                <c:pt idx="295">
                  <c:v>0.65901699999999996</c:v>
                </c:pt>
                <c:pt idx="296">
                  <c:v>0.65785499999999997</c:v>
                </c:pt>
                <c:pt idx="297">
                  <c:v>0.65669200000000005</c:v>
                </c:pt>
                <c:pt idx="298">
                  <c:v>0.65552999999999995</c:v>
                </c:pt>
                <c:pt idx="299">
                  <c:v>0.65436700000000003</c:v>
                </c:pt>
                <c:pt idx="300">
                  <c:v>0.65320500000000004</c:v>
                </c:pt>
                <c:pt idx="301">
                  <c:v>0.65200000000000002</c:v>
                </c:pt>
                <c:pt idx="302">
                  <c:v>0.65079500000000001</c:v>
                </c:pt>
                <c:pt idx="303">
                  <c:v>0.64958899999999997</c:v>
                </c:pt>
                <c:pt idx="304">
                  <c:v>0.64838399999999996</c:v>
                </c:pt>
                <c:pt idx="305">
                  <c:v>0.64717899999999995</c:v>
                </c:pt>
                <c:pt idx="306">
                  <c:v>0.64593800000000001</c:v>
                </c:pt>
                <c:pt idx="307">
                  <c:v>0.64469699999999996</c:v>
                </c:pt>
                <c:pt idx="308">
                  <c:v>0.64345699999999995</c:v>
                </c:pt>
                <c:pt idx="309">
                  <c:v>0.64221600000000001</c:v>
                </c:pt>
                <c:pt idx="310">
                  <c:v>0.64097499999999996</c:v>
                </c:pt>
                <c:pt idx="311">
                  <c:v>0.63970700000000003</c:v>
                </c:pt>
                <c:pt idx="312">
                  <c:v>0.63843899999999998</c:v>
                </c:pt>
                <c:pt idx="313">
                  <c:v>0.63717100000000004</c:v>
                </c:pt>
                <c:pt idx="314">
                  <c:v>0.635903</c:v>
                </c:pt>
                <c:pt idx="315">
                  <c:v>0.63463499999999995</c:v>
                </c:pt>
                <c:pt idx="316">
                  <c:v>0.63334900000000005</c:v>
                </c:pt>
                <c:pt idx="317">
                  <c:v>0.63206200000000001</c:v>
                </c:pt>
                <c:pt idx="318">
                  <c:v>0.630776</c:v>
                </c:pt>
                <c:pt idx="319">
                  <c:v>0.62948899999999997</c:v>
                </c:pt>
                <c:pt idx="320">
                  <c:v>0.62820299999999996</c:v>
                </c:pt>
                <c:pt idx="321">
                  <c:v>0.62690800000000002</c:v>
                </c:pt>
                <c:pt idx="322">
                  <c:v>0.62561299999999997</c:v>
                </c:pt>
                <c:pt idx="323">
                  <c:v>0.62431899999999996</c:v>
                </c:pt>
                <c:pt idx="324">
                  <c:v>0.62302400000000002</c:v>
                </c:pt>
                <c:pt idx="325">
                  <c:v>0.62172899999999998</c:v>
                </c:pt>
                <c:pt idx="326">
                  <c:v>0.62043599999999999</c:v>
                </c:pt>
                <c:pt idx="327">
                  <c:v>0.619143</c:v>
                </c:pt>
                <c:pt idx="328">
                  <c:v>0.61785000000000001</c:v>
                </c:pt>
                <c:pt idx="329">
                  <c:v>0.61655700000000002</c:v>
                </c:pt>
                <c:pt idx="330">
                  <c:v>0.61526400000000003</c:v>
                </c:pt>
                <c:pt idx="331">
                  <c:v>0.61398200000000003</c:v>
                </c:pt>
                <c:pt idx="332">
                  <c:v>0.61270100000000005</c:v>
                </c:pt>
                <c:pt idx="333">
                  <c:v>0.61141900000000005</c:v>
                </c:pt>
                <c:pt idx="334">
                  <c:v>0.61013799999999996</c:v>
                </c:pt>
                <c:pt idx="335">
                  <c:v>0.60885599999999995</c:v>
                </c:pt>
                <c:pt idx="336">
                  <c:v>0.60759600000000002</c:v>
                </c:pt>
                <c:pt idx="337">
                  <c:v>0.60633599999999999</c:v>
                </c:pt>
                <c:pt idx="338">
                  <c:v>0.60507599999999995</c:v>
                </c:pt>
                <c:pt idx="339">
                  <c:v>0.60381600000000002</c:v>
                </c:pt>
                <c:pt idx="340">
                  <c:v>0.60255599999999998</c:v>
                </c:pt>
                <c:pt idx="341">
                  <c:v>0.60132600000000003</c:v>
                </c:pt>
                <c:pt idx="342">
                  <c:v>0.60009599999999996</c:v>
                </c:pt>
                <c:pt idx="343">
                  <c:v>0.59886600000000001</c:v>
                </c:pt>
                <c:pt idx="344">
                  <c:v>0.59763599999999995</c:v>
                </c:pt>
                <c:pt idx="345">
                  <c:v>0.59640599999999999</c:v>
                </c:pt>
                <c:pt idx="346">
                  <c:v>0.59521400000000002</c:v>
                </c:pt>
                <c:pt idx="347">
                  <c:v>0.59402299999999997</c:v>
                </c:pt>
                <c:pt idx="348">
                  <c:v>0.592831</c:v>
                </c:pt>
                <c:pt idx="349">
                  <c:v>0.59164000000000005</c:v>
                </c:pt>
                <c:pt idx="350">
                  <c:v>0.59044799999999997</c:v>
                </c:pt>
                <c:pt idx="351">
                  <c:v>0.58930199999999999</c:v>
                </c:pt>
                <c:pt idx="352">
                  <c:v>0.58815600000000001</c:v>
                </c:pt>
                <c:pt idx="353">
                  <c:v>0.58701000000000003</c:v>
                </c:pt>
                <c:pt idx="354">
                  <c:v>0.58586400000000005</c:v>
                </c:pt>
                <c:pt idx="355">
                  <c:v>0.58471799999999996</c:v>
                </c:pt>
                <c:pt idx="356">
                  <c:v>0.583623</c:v>
                </c:pt>
                <c:pt idx="357">
                  <c:v>0.58252899999999996</c:v>
                </c:pt>
                <c:pt idx="358">
                  <c:v>0.58143400000000001</c:v>
                </c:pt>
                <c:pt idx="359">
                  <c:v>0.58033999999999997</c:v>
                </c:pt>
                <c:pt idx="360">
                  <c:v>0.57924500000000001</c:v>
                </c:pt>
                <c:pt idx="361">
                  <c:v>0.57820700000000003</c:v>
                </c:pt>
                <c:pt idx="362">
                  <c:v>0.57716900000000004</c:v>
                </c:pt>
                <c:pt idx="363">
                  <c:v>0.57613099999999995</c:v>
                </c:pt>
                <c:pt idx="364">
                  <c:v>0.57509299999999997</c:v>
                </c:pt>
                <c:pt idx="365">
                  <c:v>0.57405499999999998</c:v>
                </c:pt>
                <c:pt idx="366">
                  <c:v>0.57307699999999995</c:v>
                </c:pt>
                <c:pt idx="367">
                  <c:v>0.57209900000000002</c:v>
                </c:pt>
                <c:pt idx="368">
                  <c:v>0.57112200000000002</c:v>
                </c:pt>
                <c:pt idx="369">
                  <c:v>0.57014399999999998</c:v>
                </c:pt>
                <c:pt idx="370">
                  <c:v>0.56916599999999995</c:v>
                </c:pt>
                <c:pt idx="371">
                  <c:v>0.56825099999999995</c:v>
                </c:pt>
                <c:pt idx="372">
                  <c:v>0.56733699999999998</c:v>
                </c:pt>
                <c:pt idx="373">
                  <c:v>0.56642199999999998</c:v>
                </c:pt>
                <c:pt idx="374">
                  <c:v>0.56550800000000001</c:v>
                </c:pt>
                <c:pt idx="375">
                  <c:v>0.56459300000000001</c:v>
                </c:pt>
                <c:pt idx="376">
                  <c:v>0.56374299999999999</c:v>
                </c:pt>
                <c:pt idx="377">
                  <c:v>0.56289400000000001</c:v>
                </c:pt>
                <c:pt idx="378">
                  <c:v>0.56204399999999999</c:v>
                </c:pt>
                <c:pt idx="379">
                  <c:v>0.561195</c:v>
                </c:pt>
                <c:pt idx="380">
                  <c:v>0.56034499999999998</c:v>
                </c:pt>
                <c:pt idx="381">
                  <c:v>0.55956099999999998</c:v>
                </c:pt>
                <c:pt idx="382">
                  <c:v>0.558778</c:v>
                </c:pt>
                <c:pt idx="383">
                  <c:v>0.55799399999999999</c:v>
                </c:pt>
                <c:pt idx="384">
                  <c:v>0.55721100000000001</c:v>
                </c:pt>
                <c:pt idx="385">
                  <c:v>0.556427</c:v>
                </c:pt>
                <c:pt idx="386">
                  <c:v>0.55571000000000004</c:v>
                </c:pt>
                <c:pt idx="387">
                  <c:v>0.55499299999999996</c:v>
                </c:pt>
                <c:pt idx="388">
                  <c:v>0.55427599999999999</c:v>
                </c:pt>
                <c:pt idx="389">
                  <c:v>0.55355900000000002</c:v>
                </c:pt>
                <c:pt idx="390">
                  <c:v>0.55284199999999994</c:v>
                </c:pt>
                <c:pt idx="391">
                  <c:v>0.55219099999999999</c:v>
                </c:pt>
                <c:pt idx="392">
                  <c:v>0.55154000000000003</c:v>
                </c:pt>
                <c:pt idx="393">
                  <c:v>0.55088899999999996</c:v>
                </c:pt>
                <c:pt idx="394">
                  <c:v>0.550238</c:v>
                </c:pt>
                <c:pt idx="395">
                  <c:v>0.54958700000000005</c:v>
                </c:pt>
                <c:pt idx="396">
                  <c:v>0.54900099999999996</c:v>
                </c:pt>
                <c:pt idx="397">
                  <c:v>0.54841600000000001</c:v>
                </c:pt>
                <c:pt idx="398">
                  <c:v>0.54783000000000004</c:v>
                </c:pt>
                <c:pt idx="399">
                  <c:v>0.54724499999999998</c:v>
                </c:pt>
                <c:pt idx="400">
                  <c:v>0.54665900000000001</c:v>
                </c:pt>
                <c:pt idx="401">
                  <c:v>0.54613800000000001</c:v>
                </c:pt>
                <c:pt idx="402">
                  <c:v>0.54561700000000002</c:v>
                </c:pt>
                <c:pt idx="403">
                  <c:v>0.54509700000000005</c:v>
                </c:pt>
                <c:pt idx="404">
                  <c:v>0.54457599999999995</c:v>
                </c:pt>
                <c:pt idx="405">
                  <c:v>0.54405499999999996</c:v>
                </c:pt>
                <c:pt idx="406">
                  <c:v>0.543597</c:v>
                </c:pt>
                <c:pt idx="407">
                  <c:v>0.54313900000000004</c:v>
                </c:pt>
                <c:pt idx="408">
                  <c:v>0.542682</c:v>
                </c:pt>
                <c:pt idx="409">
                  <c:v>0.54222400000000004</c:v>
                </c:pt>
                <c:pt idx="410">
                  <c:v>0.54176599999999997</c:v>
                </c:pt>
                <c:pt idx="411">
                  <c:v>0.54137000000000002</c:v>
                </c:pt>
                <c:pt idx="412">
                  <c:v>0.54097399999999995</c:v>
                </c:pt>
                <c:pt idx="413">
                  <c:v>0.540578</c:v>
                </c:pt>
                <c:pt idx="414">
                  <c:v>0.54018200000000005</c:v>
                </c:pt>
                <c:pt idx="415">
                  <c:v>0.53978599999999999</c:v>
                </c:pt>
                <c:pt idx="416">
                  <c:v>0.53944999999999999</c:v>
                </c:pt>
                <c:pt idx="417">
                  <c:v>0.53911399999999998</c:v>
                </c:pt>
                <c:pt idx="418">
                  <c:v>0.53877900000000001</c:v>
                </c:pt>
                <c:pt idx="419">
                  <c:v>0.538443</c:v>
                </c:pt>
                <c:pt idx="420">
                  <c:v>0.538107</c:v>
                </c:pt>
                <c:pt idx="421">
                  <c:v>0.53783000000000003</c:v>
                </c:pt>
                <c:pt idx="422">
                  <c:v>0.53755299999999995</c:v>
                </c:pt>
                <c:pt idx="423">
                  <c:v>0.53727599999999998</c:v>
                </c:pt>
                <c:pt idx="424">
                  <c:v>0.536999</c:v>
                </c:pt>
                <c:pt idx="425">
                  <c:v>0.53672200000000003</c:v>
                </c:pt>
                <c:pt idx="426">
                  <c:v>0.53650299999999995</c:v>
                </c:pt>
                <c:pt idx="427">
                  <c:v>0.53628299999999995</c:v>
                </c:pt>
                <c:pt idx="428">
                  <c:v>0.53606399999999998</c:v>
                </c:pt>
                <c:pt idx="429">
                  <c:v>0.53584399999999999</c:v>
                </c:pt>
                <c:pt idx="430">
                  <c:v>0.53562500000000002</c:v>
                </c:pt>
                <c:pt idx="431">
                  <c:v>0.53546099999999996</c:v>
                </c:pt>
                <c:pt idx="432">
                  <c:v>0.53529800000000005</c:v>
                </c:pt>
                <c:pt idx="433">
                  <c:v>0.535134</c:v>
                </c:pt>
                <c:pt idx="434">
                  <c:v>0.53497099999999997</c:v>
                </c:pt>
                <c:pt idx="435">
                  <c:v>0.53480700000000003</c:v>
                </c:pt>
                <c:pt idx="436">
                  <c:v>0.53469800000000001</c:v>
                </c:pt>
                <c:pt idx="437">
                  <c:v>0.53458899999999998</c:v>
                </c:pt>
                <c:pt idx="438">
                  <c:v>0.53447999999999996</c:v>
                </c:pt>
                <c:pt idx="439">
                  <c:v>0.53437100000000004</c:v>
                </c:pt>
                <c:pt idx="440">
                  <c:v>0.53426200000000001</c:v>
                </c:pt>
                <c:pt idx="441">
                  <c:v>0.53420699999999999</c:v>
                </c:pt>
                <c:pt idx="442">
                  <c:v>0.53415100000000004</c:v>
                </c:pt>
                <c:pt idx="443">
                  <c:v>0.53409600000000002</c:v>
                </c:pt>
                <c:pt idx="444">
                  <c:v>0.53403999999999996</c:v>
                </c:pt>
                <c:pt idx="445">
                  <c:v>0.53398500000000004</c:v>
                </c:pt>
                <c:pt idx="446">
                  <c:v>0.53398199999999996</c:v>
                </c:pt>
                <c:pt idx="447">
                  <c:v>0.53397899999999998</c:v>
                </c:pt>
                <c:pt idx="448">
                  <c:v>0.53397499999999998</c:v>
                </c:pt>
                <c:pt idx="449">
                  <c:v>0.533972</c:v>
                </c:pt>
                <c:pt idx="450">
                  <c:v>0.53396900000000003</c:v>
                </c:pt>
                <c:pt idx="451">
                  <c:v>0.53401699999999996</c:v>
                </c:pt>
                <c:pt idx="452">
                  <c:v>0.53406500000000001</c:v>
                </c:pt>
                <c:pt idx="453">
                  <c:v>0.53411399999999998</c:v>
                </c:pt>
                <c:pt idx="454">
                  <c:v>0.53416200000000003</c:v>
                </c:pt>
                <c:pt idx="455">
                  <c:v>0.53420999999999996</c:v>
                </c:pt>
                <c:pt idx="456">
                  <c:v>0.53430900000000003</c:v>
                </c:pt>
                <c:pt idx="457">
                  <c:v>0.53440699999999997</c:v>
                </c:pt>
                <c:pt idx="458">
                  <c:v>0.53450600000000004</c:v>
                </c:pt>
                <c:pt idx="459">
                  <c:v>0.53460399999999997</c:v>
                </c:pt>
                <c:pt idx="460">
                  <c:v>0.53470300000000004</c:v>
                </c:pt>
                <c:pt idx="461">
                  <c:v>0.53485099999999997</c:v>
                </c:pt>
                <c:pt idx="462">
                  <c:v>0.53499799999999997</c:v>
                </c:pt>
                <c:pt idx="463">
                  <c:v>0.53514600000000001</c:v>
                </c:pt>
                <c:pt idx="464">
                  <c:v>0.53529300000000002</c:v>
                </c:pt>
                <c:pt idx="465">
                  <c:v>0.53544099999999994</c:v>
                </c:pt>
                <c:pt idx="466">
                  <c:v>0.53563700000000003</c:v>
                </c:pt>
                <c:pt idx="467">
                  <c:v>0.535833</c:v>
                </c:pt>
                <c:pt idx="468">
                  <c:v>0.53602799999999995</c:v>
                </c:pt>
                <c:pt idx="469">
                  <c:v>0.53622400000000003</c:v>
                </c:pt>
                <c:pt idx="470">
                  <c:v>0.53642000000000001</c:v>
                </c:pt>
                <c:pt idx="471">
                  <c:v>0.536663</c:v>
                </c:pt>
                <c:pt idx="472">
                  <c:v>0.53690499999999997</c:v>
                </c:pt>
                <c:pt idx="473">
                  <c:v>0.53714799999999996</c:v>
                </c:pt>
                <c:pt idx="474">
                  <c:v>0.53739000000000003</c:v>
                </c:pt>
                <c:pt idx="475">
                  <c:v>0.53763300000000003</c:v>
                </c:pt>
                <c:pt idx="476">
                  <c:v>0.53792099999999998</c:v>
                </c:pt>
                <c:pt idx="477">
                  <c:v>0.53820900000000005</c:v>
                </c:pt>
                <c:pt idx="478">
                  <c:v>0.53849599999999997</c:v>
                </c:pt>
                <c:pt idx="479">
                  <c:v>0.53878400000000004</c:v>
                </c:pt>
                <c:pt idx="480">
                  <c:v>0.539072</c:v>
                </c:pt>
                <c:pt idx="481">
                  <c:v>0.53940299999999997</c:v>
                </c:pt>
                <c:pt idx="482">
                  <c:v>0.53973400000000005</c:v>
                </c:pt>
                <c:pt idx="483">
                  <c:v>0.54006600000000005</c:v>
                </c:pt>
                <c:pt idx="484">
                  <c:v>0.54039700000000002</c:v>
                </c:pt>
                <c:pt idx="485">
                  <c:v>0.54072799999999999</c:v>
                </c:pt>
                <c:pt idx="486">
                  <c:v>0.54110000000000003</c:v>
                </c:pt>
                <c:pt idx="487">
                  <c:v>0.54147299999999998</c:v>
                </c:pt>
                <c:pt idx="488">
                  <c:v>0.54184500000000002</c:v>
                </c:pt>
                <c:pt idx="489">
                  <c:v>0.54221799999999998</c:v>
                </c:pt>
                <c:pt idx="490">
                  <c:v>0.54259000000000002</c:v>
                </c:pt>
                <c:pt idx="491">
                  <c:v>0.54300099999999996</c:v>
                </c:pt>
                <c:pt idx="492">
                  <c:v>0.54341099999999998</c:v>
                </c:pt>
                <c:pt idx="493">
                  <c:v>0.54382200000000003</c:v>
                </c:pt>
                <c:pt idx="494">
                  <c:v>0.54423200000000005</c:v>
                </c:pt>
                <c:pt idx="495">
                  <c:v>0.54464299999999999</c:v>
                </c:pt>
                <c:pt idx="496">
                  <c:v>0.54508900000000005</c:v>
                </c:pt>
                <c:pt idx="497">
                  <c:v>0.54553499999999999</c:v>
                </c:pt>
                <c:pt idx="498">
                  <c:v>0.54598000000000002</c:v>
                </c:pt>
                <c:pt idx="499">
                  <c:v>0.54642599999999997</c:v>
                </c:pt>
                <c:pt idx="500">
                  <c:v>0.54687200000000002</c:v>
                </c:pt>
                <c:pt idx="501">
                  <c:v>0.54734899999999997</c:v>
                </c:pt>
                <c:pt idx="502">
                  <c:v>0.54782600000000004</c:v>
                </c:pt>
                <c:pt idx="503">
                  <c:v>0.54830199999999996</c:v>
                </c:pt>
                <c:pt idx="504">
                  <c:v>0.54877900000000002</c:v>
                </c:pt>
                <c:pt idx="505">
                  <c:v>0.54925599999999997</c:v>
                </c:pt>
                <c:pt idx="506">
                  <c:v>0.54976000000000003</c:v>
                </c:pt>
                <c:pt idx="507">
                  <c:v>0.55026399999999998</c:v>
                </c:pt>
                <c:pt idx="508">
                  <c:v>0.55076700000000001</c:v>
                </c:pt>
                <c:pt idx="509">
                  <c:v>0.55127099999999996</c:v>
                </c:pt>
                <c:pt idx="510">
                  <c:v>0.55177500000000002</c:v>
                </c:pt>
                <c:pt idx="511">
                  <c:v>0.55230100000000004</c:v>
                </c:pt>
                <c:pt idx="512">
                  <c:v>0.55282600000000004</c:v>
                </c:pt>
                <c:pt idx="513">
                  <c:v>0.55335199999999996</c:v>
                </c:pt>
                <c:pt idx="514">
                  <c:v>0.55387699999999995</c:v>
                </c:pt>
                <c:pt idx="515">
                  <c:v>0.55440299999999998</c:v>
                </c:pt>
                <c:pt idx="516">
                  <c:v>0.55494500000000002</c:v>
                </c:pt>
                <c:pt idx="517">
                  <c:v>0.55548699999999995</c:v>
                </c:pt>
                <c:pt idx="518">
                  <c:v>0.55603000000000002</c:v>
                </c:pt>
                <c:pt idx="519">
                  <c:v>0.55657199999999996</c:v>
                </c:pt>
                <c:pt idx="520">
                  <c:v>0.557114</c:v>
                </c:pt>
                <c:pt idx="521">
                  <c:v>0.55766700000000002</c:v>
                </c:pt>
                <c:pt idx="522">
                  <c:v>0.55822000000000005</c:v>
                </c:pt>
                <c:pt idx="523">
                  <c:v>0.55877200000000005</c:v>
                </c:pt>
                <c:pt idx="524">
                  <c:v>0.55932499999999996</c:v>
                </c:pt>
                <c:pt idx="525">
                  <c:v>0.55987799999999999</c:v>
                </c:pt>
                <c:pt idx="526">
                  <c:v>0.56043600000000005</c:v>
                </c:pt>
                <c:pt idx="527">
                  <c:v>0.56099299999999996</c:v>
                </c:pt>
                <c:pt idx="528">
                  <c:v>0.56155100000000002</c:v>
                </c:pt>
                <c:pt idx="529">
                  <c:v>0.56210800000000005</c:v>
                </c:pt>
                <c:pt idx="530">
                  <c:v>0.562666</c:v>
                </c:pt>
                <c:pt idx="531">
                  <c:v>0.563222</c:v>
                </c:pt>
                <c:pt idx="532">
                  <c:v>0.56377900000000003</c:v>
                </c:pt>
                <c:pt idx="533">
                  <c:v>0.56433500000000003</c:v>
                </c:pt>
                <c:pt idx="534">
                  <c:v>0.56489199999999995</c:v>
                </c:pt>
                <c:pt idx="535">
                  <c:v>0.56544799999999995</c:v>
                </c:pt>
                <c:pt idx="536">
                  <c:v>0.56599699999999997</c:v>
                </c:pt>
                <c:pt idx="537">
                  <c:v>0.56654700000000002</c:v>
                </c:pt>
                <c:pt idx="538">
                  <c:v>0.56709600000000004</c:v>
                </c:pt>
                <c:pt idx="539">
                  <c:v>0.56764599999999998</c:v>
                </c:pt>
                <c:pt idx="540">
                  <c:v>0.56819500000000001</c:v>
                </c:pt>
                <c:pt idx="541">
                  <c:v>0.56873200000000002</c:v>
                </c:pt>
                <c:pt idx="542">
                  <c:v>0.56926900000000002</c:v>
                </c:pt>
                <c:pt idx="543">
                  <c:v>0.56980600000000003</c:v>
                </c:pt>
                <c:pt idx="544">
                  <c:v>0.57034300000000004</c:v>
                </c:pt>
                <c:pt idx="545">
                  <c:v>0.57088000000000005</c:v>
                </c:pt>
                <c:pt idx="546">
                  <c:v>0.57140000000000002</c:v>
                </c:pt>
                <c:pt idx="547">
                  <c:v>0.57191899999999996</c:v>
                </c:pt>
                <c:pt idx="548">
                  <c:v>0.57243900000000003</c:v>
                </c:pt>
                <c:pt idx="549">
                  <c:v>0.57295799999999997</c:v>
                </c:pt>
                <c:pt idx="550">
                  <c:v>0.57347800000000004</c:v>
                </c:pt>
                <c:pt idx="551">
                  <c:v>0.57397600000000004</c:v>
                </c:pt>
                <c:pt idx="552">
                  <c:v>0.57447400000000004</c:v>
                </c:pt>
                <c:pt idx="553">
                  <c:v>0.57497200000000004</c:v>
                </c:pt>
                <c:pt idx="554">
                  <c:v>0.57547000000000004</c:v>
                </c:pt>
                <c:pt idx="555">
                  <c:v>0.57596800000000004</c:v>
                </c:pt>
                <c:pt idx="556">
                  <c:v>0.57644099999999998</c:v>
                </c:pt>
                <c:pt idx="557">
                  <c:v>0.57691400000000004</c:v>
                </c:pt>
                <c:pt idx="558">
                  <c:v>0.57738599999999995</c:v>
                </c:pt>
                <c:pt idx="559">
                  <c:v>0.57785900000000001</c:v>
                </c:pt>
                <c:pt idx="560">
                  <c:v>0.57833199999999996</c:v>
                </c:pt>
                <c:pt idx="561">
                  <c:v>0.57877699999999999</c:v>
                </c:pt>
                <c:pt idx="562">
                  <c:v>0.57922200000000001</c:v>
                </c:pt>
                <c:pt idx="563">
                  <c:v>0.57966600000000001</c:v>
                </c:pt>
                <c:pt idx="564">
                  <c:v>0.58011100000000004</c:v>
                </c:pt>
                <c:pt idx="565">
                  <c:v>0.58055599999999996</c:v>
                </c:pt>
                <c:pt idx="566">
                  <c:v>0.58097100000000002</c:v>
                </c:pt>
                <c:pt idx="567">
                  <c:v>0.58138599999999996</c:v>
                </c:pt>
                <c:pt idx="568">
                  <c:v>0.58180100000000001</c:v>
                </c:pt>
                <c:pt idx="569">
                  <c:v>0.58221599999999996</c:v>
                </c:pt>
                <c:pt idx="570">
                  <c:v>0.58263100000000001</c:v>
                </c:pt>
                <c:pt idx="571">
                  <c:v>0.58301499999999995</c:v>
                </c:pt>
                <c:pt idx="572">
                  <c:v>0.583399</c:v>
                </c:pt>
                <c:pt idx="573">
                  <c:v>0.58378399999999997</c:v>
                </c:pt>
                <c:pt idx="574">
                  <c:v>0.58416800000000002</c:v>
                </c:pt>
                <c:pt idx="575">
                  <c:v>0.58455199999999996</c:v>
                </c:pt>
                <c:pt idx="576">
                  <c:v>0.58490500000000001</c:v>
                </c:pt>
                <c:pt idx="577">
                  <c:v>0.58525799999999994</c:v>
                </c:pt>
                <c:pt idx="578">
                  <c:v>0.58560999999999996</c:v>
                </c:pt>
                <c:pt idx="579">
                  <c:v>0.58596300000000001</c:v>
                </c:pt>
                <c:pt idx="580">
                  <c:v>0.58631599999999995</c:v>
                </c:pt>
                <c:pt idx="581">
                  <c:v>0.58663799999999999</c:v>
                </c:pt>
                <c:pt idx="582">
                  <c:v>0.58696000000000004</c:v>
                </c:pt>
                <c:pt idx="583">
                  <c:v>0.58728100000000005</c:v>
                </c:pt>
                <c:pt idx="584">
                  <c:v>0.58760299999999999</c:v>
                </c:pt>
                <c:pt idx="585">
                  <c:v>0.58792500000000003</c:v>
                </c:pt>
                <c:pt idx="586">
                  <c:v>0.58821699999999999</c:v>
                </c:pt>
                <c:pt idx="587">
                  <c:v>0.58850800000000003</c:v>
                </c:pt>
                <c:pt idx="588">
                  <c:v>0.58879999999999999</c:v>
                </c:pt>
                <c:pt idx="589">
                  <c:v>0.58909100000000003</c:v>
                </c:pt>
                <c:pt idx="590">
                  <c:v>0.58938299999999999</c:v>
                </c:pt>
                <c:pt idx="591">
                  <c:v>0.589646</c:v>
                </c:pt>
                <c:pt idx="592">
                  <c:v>0.58990799999999999</c:v>
                </c:pt>
                <c:pt idx="593">
                  <c:v>0.590171</c:v>
                </c:pt>
                <c:pt idx="594">
                  <c:v>0.59043299999999999</c:v>
                </c:pt>
                <c:pt idx="595">
                  <c:v>0.590696</c:v>
                </c:pt>
                <c:pt idx="596">
                  <c:v>0.59093099999999998</c:v>
                </c:pt>
                <c:pt idx="597">
                  <c:v>0.59116599999999997</c:v>
                </c:pt>
                <c:pt idx="598">
                  <c:v>0.59140199999999998</c:v>
                </c:pt>
                <c:pt idx="599">
                  <c:v>0.59163699999999997</c:v>
                </c:pt>
                <c:pt idx="600">
                  <c:v>0.59187199999999995</c:v>
                </c:pt>
                <c:pt idx="601">
                  <c:v>0.59208099999999997</c:v>
                </c:pt>
                <c:pt idx="602">
                  <c:v>0.59229100000000001</c:v>
                </c:pt>
                <c:pt idx="603">
                  <c:v>0.59250000000000003</c:v>
                </c:pt>
                <c:pt idx="604">
                  <c:v>0.59270999999999996</c:v>
                </c:pt>
                <c:pt idx="605">
                  <c:v>0.59291899999999997</c:v>
                </c:pt>
                <c:pt idx="606">
                  <c:v>0.59310499999999999</c:v>
                </c:pt>
                <c:pt idx="607">
                  <c:v>0.59329100000000001</c:v>
                </c:pt>
                <c:pt idx="608">
                  <c:v>0.59347700000000003</c:v>
                </c:pt>
                <c:pt idx="609">
                  <c:v>0.59366300000000005</c:v>
                </c:pt>
                <c:pt idx="610">
                  <c:v>0.59384899999999996</c:v>
                </c:pt>
                <c:pt idx="611">
                  <c:v>0.59401300000000001</c:v>
                </c:pt>
                <c:pt idx="612">
                  <c:v>0.59417699999999996</c:v>
                </c:pt>
                <c:pt idx="613">
                  <c:v>0.59434100000000001</c:v>
                </c:pt>
                <c:pt idx="614">
                  <c:v>0.59450499999999995</c:v>
                </c:pt>
                <c:pt idx="615">
                  <c:v>0.594669</c:v>
                </c:pt>
                <c:pt idx="616">
                  <c:v>0.59481300000000004</c:v>
                </c:pt>
                <c:pt idx="617">
                  <c:v>0.59495799999999999</c:v>
                </c:pt>
                <c:pt idx="618">
                  <c:v>0.59510200000000002</c:v>
                </c:pt>
                <c:pt idx="619">
                  <c:v>0.59524699999999997</c:v>
                </c:pt>
                <c:pt idx="620">
                  <c:v>0.595391</c:v>
                </c:pt>
                <c:pt idx="621">
                  <c:v>0.59551699999999996</c:v>
                </c:pt>
                <c:pt idx="622">
                  <c:v>0.59564399999999995</c:v>
                </c:pt>
                <c:pt idx="623">
                  <c:v>0.59577000000000002</c:v>
                </c:pt>
                <c:pt idx="624">
                  <c:v>0.59589700000000001</c:v>
                </c:pt>
                <c:pt idx="625">
                  <c:v>0.59602299999999997</c:v>
                </c:pt>
                <c:pt idx="626">
                  <c:v>0.59613400000000005</c:v>
                </c:pt>
                <c:pt idx="627">
                  <c:v>0.596244</c:v>
                </c:pt>
                <c:pt idx="628">
                  <c:v>0.59635499999999997</c:v>
                </c:pt>
                <c:pt idx="629">
                  <c:v>0.59646500000000002</c:v>
                </c:pt>
                <c:pt idx="630">
                  <c:v>0.596576</c:v>
                </c:pt>
                <c:pt idx="631">
                  <c:v>0.59667199999999998</c:v>
                </c:pt>
                <c:pt idx="632">
                  <c:v>0.59676799999999997</c:v>
                </c:pt>
                <c:pt idx="633">
                  <c:v>0.59686499999999998</c:v>
                </c:pt>
                <c:pt idx="634">
                  <c:v>0.59696099999999996</c:v>
                </c:pt>
                <c:pt idx="635">
                  <c:v>0.59705699999999995</c:v>
                </c:pt>
                <c:pt idx="636">
                  <c:v>0.59714100000000003</c:v>
                </c:pt>
                <c:pt idx="637">
                  <c:v>0.59722500000000001</c:v>
                </c:pt>
                <c:pt idx="638">
                  <c:v>0.59730799999999995</c:v>
                </c:pt>
                <c:pt idx="639">
                  <c:v>0.59739200000000003</c:v>
                </c:pt>
                <c:pt idx="640">
                  <c:v>0.59747600000000001</c:v>
                </c:pt>
                <c:pt idx="641">
                  <c:v>0.59754799999999997</c:v>
                </c:pt>
                <c:pt idx="642">
                  <c:v>0.59762099999999996</c:v>
                </c:pt>
                <c:pt idx="643">
                  <c:v>0.59769300000000003</c:v>
                </c:pt>
                <c:pt idx="644">
                  <c:v>0.59776600000000002</c:v>
                </c:pt>
                <c:pt idx="645">
                  <c:v>0.59783799999999998</c:v>
                </c:pt>
                <c:pt idx="646">
                  <c:v>0.59790100000000002</c:v>
                </c:pt>
                <c:pt idx="647">
                  <c:v>0.59796400000000005</c:v>
                </c:pt>
                <c:pt idx="648">
                  <c:v>0.59802599999999995</c:v>
                </c:pt>
                <c:pt idx="649">
                  <c:v>0.59808899999999998</c:v>
                </c:pt>
                <c:pt idx="650">
                  <c:v>0.59815200000000002</c:v>
                </c:pt>
                <c:pt idx="651">
                  <c:v>0.59820600000000002</c:v>
                </c:pt>
                <c:pt idx="652">
                  <c:v>0.59826000000000001</c:v>
                </c:pt>
                <c:pt idx="653">
                  <c:v>0.59831400000000001</c:v>
                </c:pt>
                <c:pt idx="654">
                  <c:v>0.59836800000000001</c:v>
                </c:pt>
                <c:pt idx="655">
                  <c:v>0.59842200000000001</c:v>
                </c:pt>
                <c:pt idx="656">
                  <c:v>0.59846900000000003</c:v>
                </c:pt>
                <c:pt idx="657">
                  <c:v>0.59851500000000002</c:v>
                </c:pt>
                <c:pt idx="658">
                  <c:v>0.59856200000000004</c:v>
                </c:pt>
                <c:pt idx="659">
                  <c:v>0.59860800000000003</c:v>
                </c:pt>
                <c:pt idx="660">
                  <c:v>0.59865500000000005</c:v>
                </c:pt>
                <c:pt idx="661">
                  <c:v>0.59869499999999998</c:v>
                </c:pt>
                <c:pt idx="662">
                  <c:v>0.59873500000000002</c:v>
                </c:pt>
                <c:pt idx="663">
                  <c:v>0.59877499999999995</c:v>
                </c:pt>
                <c:pt idx="664">
                  <c:v>0.59881499999999999</c:v>
                </c:pt>
                <c:pt idx="665">
                  <c:v>0.59885500000000003</c:v>
                </c:pt>
                <c:pt idx="666">
                  <c:v>0.598889</c:v>
                </c:pt>
                <c:pt idx="667">
                  <c:v>0.59892299999999998</c:v>
                </c:pt>
                <c:pt idx="668">
                  <c:v>0.59895799999999999</c:v>
                </c:pt>
                <c:pt idx="669">
                  <c:v>0.59899199999999997</c:v>
                </c:pt>
                <c:pt idx="670">
                  <c:v>0.59902599999999995</c:v>
                </c:pt>
                <c:pt idx="671">
                  <c:v>0.599055</c:v>
                </c:pt>
                <c:pt idx="672">
                  <c:v>0.59908499999999998</c:v>
                </c:pt>
                <c:pt idx="673">
                  <c:v>0.59911400000000004</c:v>
                </c:pt>
                <c:pt idx="674">
                  <c:v>0.59914400000000001</c:v>
                </c:pt>
                <c:pt idx="675">
                  <c:v>0.59917299999999996</c:v>
                </c:pt>
                <c:pt idx="676">
                  <c:v>0.59919800000000001</c:v>
                </c:pt>
                <c:pt idx="677">
                  <c:v>0.59922299999999995</c:v>
                </c:pt>
                <c:pt idx="678">
                  <c:v>0.59924900000000003</c:v>
                </c:pt>
                <c:pt idx="679">
                  <c:v>0.59927399999999997</c:v>
                </c:pt>
                <c:pt idx="680">
                  <c:v>0.59929900000000003</c:v>
                </c:pt>
                <c:pt idx="681">
                  <c:v>0.59932099999999999</c:v>
                </c:pt>
                <c:pt idx="682">
                  <c:v>0.59934200000000004</c:v>
                </c:pt>
                <c:pt idx="683">
                  <c:v>0.59936400000000001</c:v>
                </c:pt>
                <c:pt idx="684">
                  <c:v>0.59938499999999995</c:v>
                </c:pt>
                <c:pt idx="685">
                  <c:v>0.59940700000000002</c:v>
                </c:pt>
                <c:pt idx="686">
                  <c:v>0.59942499999999999</c:v>
                </c:pt>
                <c:pt idx="687">
                  <c:v>0.59944299999999995</c:v>
                </c:pt>
                <c:pt idx="688">
                  <c:v>0.59946200000000005</c:v>
                </c:pt>
                <c:pt idx="689">
                  <c:v>0.59948000000000001</c:v>
                </c:pt>
                <c:pt idx="690">
                  <c:v>0.59949799999999998</c:v>
                </c:pt>
                <c:pt idx="691">
                  <c:v>0.59951399999999999</c:v>
                </c:pt>
                <c:pt idx="692">
                  <c:v>0.59952899999999998</c:v>
                </c:pt>
                <c:pt idx="693">
                  <c:v>0.59954499999999999</c:v>
                </c:pt>
                <c:pt idx="694">
                  <c:v>0.59955999999999998</c:v>
                </c:pt>
                <c:pt idx="695">
                  <c:v>0.599576</c:v>
                </c:pt>
                <c:pt idx="696">
                  <c:v>0.59958900000000004</c:v>
                </c:pt>
                <c:pt idx="697">
                  <c:v>0.59960199999999997</c:v>
                </c:pt>
                <c:pt idx="698">
                  <c:v>0.59961600000000004</c:v>
                </c:pt>
                <c:pt idx="699">
                  <c:v>0.59962899999999997</c:v>
                </c:pt>
                <c:pt idx="700">
                  <c:v>0.59964200000000001</c:v>
                </c:pt>
                <c:pt idx="701">
                  <c:v>0.59965299999999999</c:v>
                </c:pt>
                <c:pt idx="702">
                  <c:v>0.599665</c:v>
                </c:pt>
                <c:pt idx="703">
                  <c:v>0.59967599999999999</c:v>
                </c:pt>
                <c:pt idx="704">
                  <c:v>0.599688</c:v>
                </c:pt>
                <c:pt idx="705">
                  <c:v>0.59969899999999998</c:v>
                </c:pt>
                <c:pt idx="706">
                  <c:v>0.59970800000000002</c:v>
                </c:pt>
                <c:pt idx="707">
                  <c:v>0.59971799999999997</c:v>
                </c:pt>
                <c:pt idx="708">
                  <c:v>0.59972700000000001</c:v>
                </c:pt>
                <c:pt idx="709">
                  <c:v>0.59973699999999996</c:v>
                </c:pt>
                <c:pt idx="710">
                  <c:v>0.599746</c:v>
                </c:pt>
                <c:pt idx="711">
                  <c:v>0.59975400000000001</c:v>
                </c:pt>
                <c:pt idx="712">
                  <c:v>0.59976200000000002</c:v>
                </c:pt>
                <c:pt idx="713">
                  <c:v>0.59977100000000005</c:v>
                </c:pt>
                <c:pt idx="714">
                  <c:v>0.59977899999999995</c:v>
                </c:pt>
                <c:pt idx="715">
                  <c:v>0.59978699999999996</c:v>
                </c:pt>
                <c:pt idx="716">
                  <c:v>0.59979400000000005</c:v>
                </c:pt>
                <c:pt idx="717">
                  <c:v>0.59980100000000003</c:v>
                </c:pt>
                <c:pt idx="718">
                  <c:v>0.59980699999999998</c:v>
                </c:pt>
                <c:pt idx="719">
                  <c:v>0.59981399999999996</c:v>
                </c:pt>
                <c:pt idx="720">
                  <c:v>0.59982100000000005</c:v>
                </c:pt>
                <c:pt idx="721">
                  <c:v>0.599827</c:v>
                </c:pt>
                <c:pt idx="722">
                  <c:v>0.59983299999999995</c:v>
                </c:pt>
                <c:pt idx="723">
                  <c:v>0.59983799999999998</c:v>
                </c:pt>
                <c:pt idx="724">
                  <c:v>0.59984400000000004</c:v>
                </c:pt>
                <c:pt idx="725">
                  <c:v>0.59984999999999999</c:v>
                </c:pt>
                <c:pt idx="726">
                  <c:v>0.59985500000000003</c:v>
                </c:pt>
                <c:pt idx="727">
                  <c:v>0.59985999999999995</c:v>
                </c:pt>
                <c:pt idx="728">
                  <c:v>0.59986399999999995</c:v>
                </c:pt>
                <c:pt idx="729">
                  <c:v>0.59986899999999999</c:v>
                </c:pt>
                <c:pt idx="730">
                  <c:v>0.59987400000000002</c:v>
                </c:pt>
                <c:pt idx="731">
                  <c:v>0.59987800000000002</c:v>
                </c:pt>
                <c:pt idx="732">
                  <c:v>0.59988200000000003</c:v>
                </c:pt>
                <c:pt idx="733">
                  <c:v>0.59988699999999995</c:v>
                </c:pt>
                <c:pt idx="734">
                  <c:v>0.59989099999999995</c:v>
                </c:pt>
                <c:pt idx="735">
                  <c:v>0.59989499999999996</c:v>
                </c:pt>
                <c:pt idx="736">
                  <c:v>0.59989800000000004</c:v>
                </c:pt>
                <c:pt idx="737">
                  <c:v>0.59990200000000005</c:v>
                </c:pt>
                <c:pt idx="738">
                  <c:v>0.59990500000000002</c:v>
                </c:pt>
                <c:pt idx="739">
                  <c:v>0.59990900000000003</c:v>
                </c:pt>
                <c:pt idx="740">
                  <c:v>0.599912</c:v>
                </c:pt>
                <c:pt idx="741">
                  <c:v>0.59991499999999998</c:v>
                </c:pt>
                <c:pt idx="742">
                  <c:v>0.59991799999999995</c:v>
                </c:pt>
                <c:pt idx="743">
                  <c:v>0.59992100000000004</c:v>
                </c:pt>
                <c:pt idx="744">
                  <c:v>0.59992400000000001</c:v>
                </c:pt>
                <c:pt idx="745">
                  <c:v>0.59992699999999999</c:v>
                </c:pt>
                <c:pt idx="746">
                  <c:v>0.59992900000000005</c:v>
                </c:pt>
                <c:pt idx="747">
                  <c:v>0.59993200000000002</c:v>
                </c:pt>
                <c:pt idx="748">
                  <c:v>0.59993399999999997</c:v>
                </c:pt>
                <c:pt idx="749">
                  <c:v>0.59993700000000005</c:v>
                </c:pt>
                <c:pt idx="750">
                  <c:v>0.599939</c:v>
                </c:pt>
                <c:pt idx="751">
                  <c:v>0.59994099999999995</c:v>
                </c:pt>
                <c:pt idx="752">
                  <c:v>0.599943</c:v>
                </c:pt>
                <c:pt idx="753">
                  <c:v>0.59994499999999995</c:v>
                </c:pt>
                <c:pt idx="754">
                  <c:v>0.59994700000000001</c:v>
                </c:pt>
                <c:pt idx="755">
                  <c:v>0.59994899999999995</c:v>
                </c:pt>
                <c:pt idx="756">
                  <c:v>0.59995100000000001</c:v>
                </c:pt>
                <c:pt idx="757">
                  <c:v>0.59995299999999996</c:v>
                </c:pt>
                <c:pt idx="758">
                  <c:v>0.59995399999999999</c:v>
                </c:pt>
                <c:pt idx="759">
                  <c:v>0.59995600000000004</c:v>
                </c:pt>
                <c:pt idx="760">
                  <c:v>0.59995799999999999</c:v>
                </c:pt>
                <c:pt idx="761">
                  <c:v>0.59995900000000002</c:v>
                </c:pt>
                <c:pt idx="762">
                  <c:v>0.59996099999999997</c:v>
                </c:pt>
                <c:pt idx="763">
                  <c:v>0.599962</c:v>
                </c:pt>
                <c:pt idx="764">
                  <c:v>0.59996400000000005</c:v>
                </c:pt>
                <c:pt idx="765">
                  <c:v>0.59996499999999997</c:v>
                </c:pt>
                <c:pt idx="766">
                  <c:v>0.599966</c:v>
                </c:pt>
                <c:pt idx="767">
                  <c:v>0.59996700000000003</c:v>
                </c:pt>
                <c:pt idx="768">
                  <c:v>0.59996899999999997</c:v>
                </c:pt>
                <c:pt idx="769">
                  <c:v>0.59997</c:v>
                </c:pt>
                <c:pt idx="770">
                  <c:v>0.59997100000000003</c:v>
                </c:pt>
                <c:pt idx="771">
                  <c:v>0.59997199999999995</c:v>
                </c:pt>
                <c:pt idx="772">
                  <c:v>0.59997299999999998</c:v>
                </c:pt>
                <c:pt idx="773">
                  <c:v>0.59997400000000001</c:v>
                </c:pt>
                <c:pt idx="774">
                  <c:v>0.59997500000000004</c:v>
                </c:pt>
                <c:pt idx="775">
                  <c:v>0.59997599999999995</c:v>
                </c:pt>
                <c:pt idx="776">
                  <c:v>0.59997699999999998</c:v>
                </c:pt>
                <c:pt idx="777">
                  <c:v>0.59997800000000001</c:v>
                </c:pt>
                <c:pt idx="778">
                  <c:v>0.59997800000000001</c:v>
                </c:pt>
                <c:pt idx="779">
                  <c:v>0.59997900000000004</c:v>
                </c:pt>
                <c:pt idx="780">
                  <c:v>0.59997999999999996</c:v>
                </c:pt>
                <c:pt idx="781">
                  <c:v>0.59998099999999999</c:v>
                </c:pt>
                <c:pt idx="782">
                  <c:v>0.59998200000000002</c:v>
                </c:pt>
                <c:pt idx="783">
                  <c:v>0.59998200000000002</c:v>
                </c:pt>
                <c:pt idx="784">
                  <c:v>0.59998300000000004</c:v>
                </c:pt>
                <c:pt idx="785">
                  <c:v>0.59998399999999996</c:v>
                </c:pt>
                <c:pt idx="786">
                  <c:v>0.59998399999999996</c:v>
                </c:pt>
                <c:pt idx="787">
                  <c:v>0.59998499999999999</c:v>
                </c:pt>
                <c:pt idx="788">
                  <c:v>0.59998499999999999</c:v>
                </c:pt>
                <c:pt idx="789">
                  <c:v>0.59998600000000002</c:v>
                </c:pt>
                <c:pt idx="790">
                  <c:v>0.59998600000000002</c:v>
                </c:pt>
                <c:pt idx="791">
                  <c:v>0.59998700000000005</c:v>
                </c:pt>
                <c:pt idx="792">
                  <c:v>0.59998700000000005</c:v>
                </c:pt>
                <c:pt idx="793">
                  <c:v>0.59998799999999997</c:v>
                </c:pt>
                <c:pt idx="794">
                  <c:v>0.59998799999999997</c:v>
                </c:pt>
                <c:pt idx="795">
                  <c:v>0.59998899999999999</c:v>
                </c:pt>
                <c:pt idx="796">
                  <c:v>0.59998899999999999</c:v>
                </c:pt>
                <c:pt idx="797">
                  <c:v>0.59999000000000002</c:v>
                </c:pt>
                <c:pt idx="798">
                  <c:v>0.59999000000000002</c:v>
                </c:pt>
                <c:pt idx="799">
                  <c:v>0.59999100000000005</c:v>
                </c:pt>
                <c:pt idx="800">
                  <c:v>0.59999100000000005</c:v>
                </c:pt>
                <c:pt idx="801">
                  <c:v>0.59999100000000005</c:v>
                </c:pt>
                <c:pt idx="802">
                  <c:v>0.59999100000000005</c:v>
                </c:pt>
                <c:pt idx="803">
                  <c:v>0.59999199999999997</c:v>
                </c:pt>
                <c:pt idx="804">
                  <c:v>0.59999199999999997</c:v>
                </c:pt>
                <c:pt idx="805">
                  <c:v>0.59999199999999997</c:v>
                </c:pt>
                <c:pt idx="806">
                  <c:v>0.59999199999999997</c:v>
                </c:pt>
                <c:pt idx="807">
                  <c:v>0.599993</c:v>
                </c:pt>
                <c:pt idx="808">
                  <c:v>0.599993</c:v>
                </c:pt>
                <c:pt idx="809">
                  <c:v>0.59999400000000003</c:v>
                </c:pt>
                <c:pt idx="810">
                  <c:v>0.59999400000000003</c:v>
                </c:pt>
                <c:pt idx="811">
                  <c:v>0.59999400000000003</c:v>
                </c:pt>
                <c:pt idx="812">
                  <c:v>0.59999400000000003</c:v>
                </c:pt>
                <c:pt idx="813">
                  <c:v>0.59999499999999995</c:v>
                </c:pt>
                <c:pt idx="814">
                  <c:v>0.59999499999999995</c:v>
                </c:pt>
                <c:pt idx="815">
                  <c:v>0.59999499999999995</c:v>
                </c:pt>
                <c:pt idx="816">
                  <c:v>0.59999499999999995</c:v>
                </c:pt>
                <c:pt idx="817">
                  <c:v>0.59999499999999995</c:v>
                </c:pt>
                <c:pt idx="818">
                  <c:v>0.59999599999999997</c:v>
                </c:pt>
                <c:pt idx="819">
                  <c:v>0.59999599999999997</c:v>
                </c:pt>
                <c:pt idx="820">
                  <c:v>0.59999599999999997</c:v>
                </c:pt>
                <c:pt idx="821">
                  <c:v>0.59999599999999997</c:v>
                </c:pt>
                <c:pt idx="822">
                  <c:v>0.59999599999999997</c:v>
                </c:pt>
                <c:pt idx="823">
                  <c:v>0.599997</c:v>
                </c:pt>
                <c:pt idx="824">
                  <c:v>0.599997</c:v>
                </c:pt>
                <c:pt idx="825">
                  <c:v>0.599997</c:v>
                </c:pt>
                <c:pt idx="826">
                  <c:v>0.599997</c:v>
                </c:pt>
                <c:pt idx="827">
                  <c:v>0.599997</c:v>
                </c:pt>
                <c:pt idx="828">
                  <c:v>0.599997</c:v>
                </c:pt>
                <c:pt idx="829">
                  <c:v>0.599997</c:v>
                </c:pt>
                <c:pt idx="830">
                  <c:v>0.599997</c:v>
                </c:pt>
                <c:pt idx="831">
                  <c:v>0.599997</c:v>
                </c:pt>
                <c:pt idx="832">
                  <c:v>0.599997</c:v>
                </c:pt>
                <c:pt idx="833">
                  <c:v>0.59999800000000003</c:v>
                </c:pt>
                <c:pt idx="834">
                  <c:v>0.59999800000000003</c:v>
                </c:pt>
                <c:pt idx="835">
                  <c:v>0.59999800000000003</c:v>
                </c:pt>
                <c:pt idx="836">
                  <c:v>0.59999800000000003</c:v>
                </c:pt>
                <c:pt idx="837">
                  <c:v>0.59999800000000003</c:v>
                </c:pt>
                <c:pt idx="838">
                  <c:v>0.59999800000000003</c:v>
                </c:pt>
                <c:pt idx="839">
                  <c:v>0.59999800000000003</c:v>
                </c:pt>
                <c:pt idx="840">
                  <c:v>0.59999800000000003</c:v>
                </c:pt>
                <c:pt idx="841">
                  <c:v>0.59999800000000003</c:v>
                </c:pt>
                <c:pt idx="842">
                  <c:v>0.59999800000000003</c:v>
                </c:pt>
                <c:pt idx="843">
                  <c:v>0.59999800000000003</c:v>
                </c:pt>
                <c:pt idx="844">
                  <c:v>0.59999800000000003</c:v>
                </c:pt>
                <c:pt idx="845">
                  <c:v>0.59999800000000003</c:v>
                </c:pt>
                <c:pt idx="846">
                  <c:v>0.59999800000000003</c:v>
                </c:pt>
                <c:pt idx="847">
                  <c:v>0.59999800000000003</c:v>
                </c:pt>
                <c:pt idx="848">
                  <c:v>0.59999899999999995</c:v>
                </c:pt>
                <c:pt idx="849">
                  <c:v>0.59999899999999995</c:v>
                </c:pt>
                <c:pt idx="850">
                  <c:v>0.59999899999999995</c:v>
                </c:pt>
                <c:pt idx="851">
                  <c:v>0.59999899999999995</c:v>
                </c:pt>
                <c:pt idx="852">
                  <c:v>0.59999899999999995</c:v>
                </c:pt>
                <c:pt idx="853">
                  <c:v>0.59999899999999995</c:v>
                </c:pt>
                <c:pt idx="854">
                  <c:v>0.59999899999999995</c:v>
                </c:pt>
                <c:pt idx="855">
                  <c:v>0.59999899999999995</c:v>
                </c:pt>
                <c:pt idx="856">
                  <c:v>0.59999899999999995</c:v>
                </c:pt>
                <c:pt idx="857">
                  <c:v>0.59999899999999995</c:v>
                </c:pt>
                <c:pt idx="858">
                  <c:v>0.59999899999999995</c:v>
                </c:pt>
                <c:pt idx="859">
                  <c:v>0.59999899999999995</c:v>
                </c:pt>
                <c:pt idx="860">
                  <c:v>0.59999899999999995</c:v>
                </c:pt>
                <c:pt idx="861">
                  <c:v>0.59999899999999995</c:v>
                </c:pt>
                <c:pt idx="862">
                  <c:v>0.59999899999999995</c:v>
                </c:pt>
                <c:pt idx="863">
                  <c:v>0.59999899999999995</c:v>
                </c:pt>
                <c:pt idx="864">
                  <c:v>0.59999899999999995</c:v>
                </c:pt>
                <c:pt idx="865">
                  <c:v>0.59999899999999995</c:v>
                </c:pt>
                <c:pt idx="866">
                  <c:v>0.59999899999999995</c:v>
                </c:pt>
                <c:pt idx="867">
                  <c:v>0.59999899999999995</c:v>
                </c:pt>
                <c:pt idx="868">
                  <c:v>0.59999899999999995</c:v>
                </c:pt>
                <c:pt idx="869">
                  <c:v>0.59999899999999995</c:v>
                </c:pt>
                <c:pt idx="870">
                  <c:v>0.59999899999999995</c:v>
                </c:pt>
                <c:pt idx="871">
                  <c:v>0.59999899999999995</c:v>
                </c:pt>
                <c:pt idx="872">
                  <c:v>0.59999899999999995</c:v>
                </c:pt>
                <c:pt idx="873">
                  <c:v>0.6</c:v>
                </c:pt>
                <c:pt idx="874">
                  <c:v>0.6</c:v>
                </c:pt>
                <c:pt idx="875">
                  <c:v>0.6</c:v>
                </c:pt>
                <c:pt idx="876">
                  <c:v>0.6</c:v>
                </c:pt>
                <c:pt idx="877">
                  <c:v>0.6</c:v>
                </c:pt>
                <c:pt idx="878">
                  <c:v>0.6</c:v>
                </c:pt>
                <c:pt idx="879">
                  <c:v>0.6</c:v>
                </c:pt>
                <c:pt idx="880">
                  <c:v>0.6</c:v>
                </c:pt>
                <c:pt idx="881">
                  <c:v>0.6</c:v>
                </c:pt>
                <c:pt idx="882">
                  <c:v>0.6</c:v>
                </c:pt>
                <c:pt idx="883">
                  <c:v>0.6</c:v>
                </c:pt>
                <c:pt idx="884">
                  <c:v>0.6</c:v>
                </c:pt>
                <c:pt idx="885">
                  <c:v>0.6</c:v>
                </c:pt>
                <c:pt idx="886">
                  <c:v>0.6</c:v>
                </c:pt>
                <c:pt idx="887">
                  <c:v>0.6</c:v>
                </c:pt>
                <c:pt idx="888">
                  <c:v>0.6</c:v>
                </c:pt>
                <c:pt idx="889">
                  <c:v>0.6</c:v>
                </c:pt>
                <c:pt idx="890">
                  <c:v>0.6</c:v>
                </c:pt>
                <c:pt idx="891">
                  <c:v>0.6</c:v>
                </c:pt>
                <c:pt idx="892">
                  <c:v>0.6</c:v>
                </c:pt>
                <c:pt idx="893">
                  <c:v>0.6</c:v>
                </c:pt>
                <c:pt idx="894">
                  <c:v>0.6</c:v>
                </c:pt>
                <c:pt idx="895">
                  <c:v>0.6</c:v>
                </c:pt>
                <c:pt idx="896">
                  <c:v>0.6</c:v>
                </c:pt>
                <c:pt idx="897">
                  <c:v>0.6</c:v>
                </c:pt>
                <c:pt idx="898">
                  <c:v>0.6</c:v>
                </c:pt>
                <c:pt idx="899">
                  <c:v>0.6</c:v>
                </c:pt>
                <c:pt idx="900">
                  <c:v>0.6</c:v>
                </c:pt>
                <c:pt idx="901">
                  <c:v>0.6</c:v>
                </c:pt>
                <c:pt idx="902">
                  <c:v>0.6</c:v>
                </c:pt>
                <c:pt idx="903">
                  <c:v>0.6</c:v>
                </c:pt>
                <c:pt idx="904">
                  <c:v>0.6</c:v>
                </c:pt>
                <c:pt idx="905">
                  <c:v>0.6</c:v>
                </c:pt>
                <c:pt idx="906">
                  <c:v>0.6</c:v>
                </c:pt>
                <c:pt idx="907">
                  <c:v>0.6</c:v>
                </c:pt>
                <c:pt idx="908">
                  <c:v>0.6</c:v>
                </c:pt>
                <c:pt idx="909">
                  <c:v>0.6</c:v>
                </c:pt>
                <c:pt idx="910">
                  <c:v>0.6</c:v>
                </c:pt>
                <c:pt idx="911">
                  <c:v>0.6</c:v>
                </c:pt>
                <c:pt idx="912">
                  <c:v>0.6</c:v>
                </c:pt>
                <c:pt idx="913">
                  <c:v>0.6</c:v>
                </c:pt>
                <c:pt idx="914">
                  <c:v>0.6</c:v>
                </c:pt>
                <c:pt idx="915">
                  <c:v>0.6</c:v>
                </c:pt>
                <c:pt idx="916">
                  <c:v>0.6</c:v>
                </c:pt>
                <c:pt idx="917">
                  <c:v>0.6</c:v>
                </c:pt>
                <c:pt idx="918">
                  <c:v>0.6</c:v>
                </c:pt>
                <c:pt idx="919">
                  <c:v>0.6</c:v>
                </c:pt>
                <c:pt idx="920">
                  <c:v>0.6</c:v>
                </c:pt>
                <c:pt idx="921">
                  <c:v>0.6</c:v>
                </c:pt>
                <c:pt idx="922">
                  <c:v>0.6</c:v>
                </c:pt>
                <c:pt idx="923">
                  <c:v>0.6</c:v>
                </c:pt>
                <c:pt idx="924">
                  <c:v>0.6</c:v>
                </c:pt>
                <c:pt idx="925">
                  <c:v>0.6</c:v>
                </c:pt>
                <c:pt idx="926">
                  <c:v>0.6</c:v>
                </c:pt>
                <c:pt idx="927">
                  <c:v>0.6</c:v>
                </c:pt>
                <c:pt idx="928">
                  <c:v>0.6</c:v>
                </c:pt>
                <c:pt idx="929">
                  <c:v>0.6</c:v>
                </c:pt>
                <c:pt idx="930">
                  <c:v>0.6</c:v>
                </c:pt>
                <c:pt idx="931">
                  <c:v>0.6</c:v>
                </c:pt>
                <c:pt idx="932">
                  <c:v>0.6</c:v>
                </c:pt>
                <c:pt idx="933">
                  <c:v>0.6</c:v>
                </c:pt>
                <c:pt idx="934">
                  <c:v>0.6</c:v>
                </c:pt>
                <c:pt idx="935">
                  <c:v>0.6</c:v>
                </c:pt>
                <c:pt idx="936">
                  <c:v>0.6</c:v>
                </c:pt>
                <c:pt idx="937">
                  <c:v>0.6</c:v>
                </c:pt>
                <c:pt idx="938">
                  <c:v>0.6</c:v>
                </c:pt>
                <c:pt idx="939">
                  <c:v>0.6</c:v>
                </c:pt>
                <c:pt idx="940">
                  <c:v>0.6</c:v>
                </c:pt>
                <c:pt idx="941">
                  <c:v>0.6</c:v>
                </c:pt>
                <c:pt idx="942">
                  <c:v>0.6</c:v>
                </c:pt>
                <c:pt idx="943">
                  <c:v>0.6</c:v>
                </c:pt>
                <c:pt idx="944">
                  <c:v>0.6</c:v>
                </c:pt>
                <c:pt idx="945">
                  <c:v>0.6</c:v>
                </c:pt>
                <c:pt idx="946">
                  <c:v>0.6</c:v>
                </c:pt>
                <c:pt idx="947">
                  <c:v>0.6</c:v>
                </c:pt>
                <c:pt idx="948">
                  <c:v>0.6</c:v>
                </c:pt>
                <c:pt idx="949">
                  <c:v>0.6</c:v>
                </c:pt>
                <c:pt idx="950">
                  <c:v>0.6</c:v>
                </c:pt>
                <c:pt idx="951">
                  <c:v>0.6</c:v>
                </c:pt>
                <c:pt idx="952">
                  <c:v>0.6</c:v>
                </c:pt>
                <c:pt idx="953">
                  <c:v>0.6</c:v>
                </c:pt>
                <c:pt idx="954">
                  <c:v>0.6</c:v>
                </c:pt>
                <c:pt idx="955">
                  <c:v>0.6</c:v>
                </c:pt>
                <c:pt idx="956">
                  <c:v>0.6</c:v>
                </c:pt>
                <c:pt idx="957">
                  <c:v>0.6</c:v>
                </c:pt>
                <c:pt idx="958">
                  <c:v>0.6</c:v>
                </c:pt>
                <c:pt idx="959">
                  <c:v>0.6</c:v>
                </c:pt>
                <c:pt idx="960">
                  <c:v>0.6</c:v>
                </c:pt>
                <c:pt idx="961">
                  <c:v>0.6</c:v>
                </c:pt>
                <c:pt idx="962">
                  <c:v>0.6</c:v>
                </c:pt>
                <c:pt idx="963">
                  <c:v>0.6</c:v>
                </c:pt>
                <c:pt idx="964">
                  <c:v>0.6</c:v>
                </c:pt>
                <c:pt idx="965">
                  <c:v>0.6</c:v>
                </c:pt>
                <c:pt idx="966">
                  <c:v>0.6</c:v>
                </c:pt>
                <c:pt idx="967">
                  <c:v>0.6</c:v>
                </c:pt>
                <c:pt idx="968">
                  <c:v>0.6</c:v>
                </c:pt>
                <c:pt idx="969">
                  <c:v>0.6</c:v>
                </c:pt>
                <c:pt idx="970">
                  <c:v>0.6</c:v>
                </c:pt>
                <c:pt idx="971">
                  <c:v>0.6</c:v>
                </c:pt>
                <c:pt idx="972">
                  <c:v>0.6</c:v>
                </c:pt>
                <c:pt idx="973">
                  <c:v>0.6</c:v>
                </c:pt>
                <c:pt idx="974">
                  <c:v>0.6</c:v>
                </c:pt>
                <c:pt idx="975">
                  <c:v>0.6</c:v>
                </c:pt>
                <c:pt idx="976">
                  <c:v>0.6</c:v>
                </c:pt>
                <c:pt idx="977">
                  <c:v>0.6</c:v>
                </c:pt>
                <c:pt idx="978">
                  <c:v>0.6</c:v>
                </c:pt>
                <c:pt idx="979">
                  <c:v>0.6</c:v>
                </c:pt>
                <c:pt idx="980">
                  <c:v>0.6</c:v>
                </c:pt>
                <c:pt idx="981">
                  <c:v>0.6</c:v>
                </c:pt>
                <c:pt idx="982">
                  <c:v>0.6</c:v>
                </c:pt>
                <c:pt idx="983">
                  <c:v>0.6</c:v>
                </c:pt>
                <c:pt idx="984">
                  <c:v>0.6</c:v>
                </c:pt>
                <c:pt idx="985">
                  <c:v>0.6</c:v>
                </c:pt>
                <c:pt idx="986">
                  <c:v>0.6</c:v>
                </c:pt>
                <c:pt idx="987">
                  <c:v>0.6</c:v>
                </c:pt>
                <c:pt idx="988">
                  <c:v>0.6</c:v>
                </c:pt>
                <c:pt idx="989">
                  <c:v>0.6</c:v>
                </c:pt>
                <c:pt idx="990">
                  <c:v>0.6</c:v>
                </c:pt>
                <c:pt idx="991">
                  <c:v>0.6</c:v>
                </c:pt>
                <c:pt idx="992">
                  <c:v>0.6</c:v>
                </c:pt>
                <c:pt idx="993">
                  <c:v>0.6</c:v>
                </c:pt>
                <c:pt idx="994">
                  <c:v>0.6</c:v>
                </c:pt>
                <c:pt idx="995">
                  <c:v>0.6</c:v>
                </c:pt>
                <c:pt idx="996">
                  <c:v>0.6</c:v>
                </c:pt>
                <c:pt idx="997">
                  <c:v>0.6</c:v>
                </c:pt>
                <c:pt idx="998">
                  <c:v>0.6</c:v>
                </c:pt>
                <c:pt idx="999">
                  <c:v>0.6</c:v>
                </c:pt>
                <c:pt idx="1000">
                  <c:v>0.6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32A-44F4-8720-DD72A1BD8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21752"/>
        <c:axId val="259119400"/>
      </c:scatterChart>
      <c:valAx>
        <c:axId val="25911861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Dimensionless distance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115480"/>
        <c:crosses val="autoZero"/>
        <c:crossBetween val="midCat"/>
      </c:valAx>
      <c:valAx>
        <c:axId val="259115480"/>
        <c:scaling>
          <c:orientation val="minMax"/>
          <c:max val="0.8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Water saturation [-]</a:t>
                </a:r>
              </a:p>
            </c:rich>
          </c:tx>
          <c:layout>
            <c:manualLayout>
              <c:xMode val="edge"/>
              <c:yMode val="edge"/>
              <c:x val="3.1056928518975374E-2"/>
              <c:y val="0.189235570369965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118616"/>
        <c:crosses val="autoZero"/>
        <c:crossBetween val="midCat"/>
        <c:majorUnit val="0.1"/>
      </c:valAx>
      <c:valAx>
        <c:axId val="259119400"/>
        <c:scaling>
          <c:orientation val="minMax"/>
          <c:max val="0.36000000000000004"/>
        </c:scaling>
        <c:delete val="1"/>
        <c:axPos val="r"/>
        <c:numFmt formatCode="General" sourceLinked="1"/>
        <c:majorTickMark val="out"/>
        <c:minorTickMark val="none"/>
        <c:tickLblPos val="nextTo"/>
        <c:crossAx val="259121752"/>
        <c:crosses val="max"/>
        <c:crossBetween val="midCat"/>
        <c:majorUnit val="0.12000000000000001"/>
      </c:valAx>
      <c:valAx>
        <c:axId val="259121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91194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2331098301407737"/>
          <c:y val="7.4236970378702666E-2"/>
          <c:w val="0.25409692391132183"/>
          <c:h val="0.30495875515560555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rgbClr val="198181"/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93947551427865"/>
          <c:y val="0.16698928258967627"/>
          <c:w val="0.67148473428000988"/>
          <c:h val="0.63165560187329528"/>
        </c:manualLayout>
      </c:layout>
      <c:scatterChart>
        <c:scatterStyle val="lineMarker"/>
        <c:varyColors val="0"/>
        <c:ser>
          <c:idx val="0"/>
          <c:order val="0"/>
          <c:tx>
            <c:strRef>
              <c:f>BL_tertEOR!$J$57</c:f>
              <c:strCache>
                <c:ptCount val="1"/>
                <c:pt idx="0">
                  <c:v>fw-HS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BL_tertEOR!$A$59:$A$159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BL_tertEOR!$J$59:$J$159</c:f>
              <c:numCache>
                <c:formatCode>0.0000</c:formatCode>
                <c:ptCount val="101"/>
                <c:pt idx="0">
                  <c:v>0</c:v>
                </c:pt>
                <c:pt idx="1">
                  <c:v>2.0401917780271377E-4</c:v>
                </c:pt>
                <c:pt idx="2">
                  <c:v>8.3229296712442904E-4</c:v>
                </c:pt>
                <c:pt idx="3">
                  <c:v>1.9094091439482369E-3</c:v>
                </c:pt>
                <c:pt idx="4">
                  <c:v>3.4602076124567523E-3</c:v>
                </c:pt>
                <c:pt idx="5">
                  <c:v>5.5096418732782457E-3</c:v>
                </c:pt>
                <c:pt idx="6">
                  <c:v>8.0826223619218807E-3</c:v>
                </c:pt>
                <c:pt idx="7">
                  <c:v>1.1203841317022996E-2</c:v>
                </c:pt>
                <c:pt idx="8">
                  <c:v>1.4897579143389225E-2</c:v>
                </c:pt>
                <c:pt idx="9">
                  <c:v>1.9187492597418011E-2</c:v>
                </c:pt>
                <c:pt idx="10">
                  <c:v>2.4096385542168718E-2</c:v>
                </c:pt>
                <c:pt idx="11">
                  <c:v>2.9645963493813599E-2</c:v>
                </c:pt>
                <c:pt idx="12">
                  <c:v>3.5856573705179341E-2</c:v>
                </c:pt>
                <c:pt idx="13">
                  <c:v>4.2746933097255663E-2</c:v>
                </c:pt>
                <c:pt idx="14">
                  <c:v>5.0333846944016512E-2</c:v>
                </c:pt>
                <c:pt idx="15">
                  <c:v>5.863192182410433E-2</c:v>
                </c:pt>
                <c:pt idx="16">
                  <c:v>6.7653276955602637E-2</c:v>
                </c:pt>
                <c:pt idx="17">
                  <c:v>7.7407258604526727E-2</c:v>
                </c:pt>
                <c:pt idx="18">
                  <c:v>8.7900162778079383E-2</c:v>
                </c:pt>
                <c:pt idx="19">
                  <c:v>9.9134971852258891E-2</c:v>
                </c:pt>
                <c:pt idx="20">
                  <c:v>0.11111111111111133</c:v>
                </c:pt>
                <c:pt idx="21">
                  <c:v>0.12382423136318993</c:v>
                </c:pt>
                <c:pt idx="22">
                  <c:v>0.13726602382302922</c:v>
                </c:pt>
                <c:pt idx="23">
                  <c:v>0.15142407327894691</c:v>
                </c:pt>
                <c:pt idx="24">
                  <c:v>0.16628175519630517</c:v>
                </c:pt>
                <c:pt idx="25">
                  <c:v>0.1818181818181821</c:v>
                </c:pt>
                <c:pt idx="26">
                  <c:v>0.19800820152314036</c:v>
                </c:pt>
                <c:pt idx="27">
                  <c:v>0.21482245469279543</c:v>
                </c:pt>
                <c:pt idx="28">
                  <c:v>0.23222748815165917</c:v>
                </c:pt>
                <c:pt idx="29">
                  <c:v>0.25018592890078872</c:v>
                </c:pt>
                <c:pt idx="30">
                  <c:v>0.26865671641791083</c:v>
                </c:pt>
                <c:pt idx="31">
                  <c:v>0.28759539129133666</c:v>
                </c:pt>
                <c:pt idx="32">
                  <c:v>0.30695443645083981</c:v>
                </c:pt>
                <c:pt idx="33">
                  <c:v>0.32668366581670966</c:v>
                </c:pt>
                <c:pt idx="34">
                  <c:v>0.34673065386922669</c:v>
                </c:pt>
                <c:pt idx="35">
                  <c:v>0.36704119850187317</c:v>
                </c:pt>
                <c:pt idx="36">
                  <c:v>0.38755980861244071</c:v>
                </c:pt>
                <c:pt idx="37">
                  <c:v>0.40823020724616138</c:v>
                </c:pt>
                <c:pt idx="38">
                  <c:v>0.42899584076054731</c:v>
                </c:pt>
                <c:pt idx="39">
                  <c:v>0.44980038444477366</c:v>
                </c:pt>
                <c:pt idx="40">
                  <c:v>0.47058823529411836</c:v>
                </c:pt>
                <c:pt idx="41">
                  <c:v>0.49130498319450605</c:v>
                </c:pt>
                <c:pt idx="42">
                  <c:v>0.51189785258270526</c:v>
                </c:pt>
                <c:pt idx="43">
                  <c:v>0.53231610767237736</c:v>
                </c:pt>
                <c:pt idx="44">
                  <c:v>0.55251141552511496</c:v>
                </c:pt>
                <c:pt idx="45">
                  <c:v>0.57243816254417046</c:v>
                </c:pt>
                <c:pt idx="46">
                  <c:v>0.59205372132064982</c:v>
                </c:pt>
                <c:pt idx="47">
                  <c:v>0.61131866611318741</c:v>
                </c:pt>
                <c:pt idx="48">
                  <c:v>0.63019693654267039</c:v>
                </c:pt>
                <c:pt idx="49">
                  <c:v>0.64865595029042356</c:v>
                </c:pt>
                <c:pt idx="50">
                  <c:v>0.6666666666666673</c:v>
                </c:pt>
                <c:pt idx="51">
                  <c:v>0.68420360384058976</c:v>
                </c:pt>
                <c:pt idx="52">
                  <c:v>0.70124481327800892</c:v>
                </c:pt>
                <c:pt idx="53">
                  <c:v>0.71777181551041325</c:v>
                </c:pt>
                <c:pt idx="54">
                  <c:v>0.73376950176144995</c:v>
                </c:pt>
                <c:pt idx="55">
                  <c:v>0.74922600619195101</c:v>
                </c:pt>
                <c:pt idx="56">
                  <c:v>0.76413255360623833</c:v>
                </c:pt>
                <c:pt idx="57">
                  <c:v>0.77848328740865047</c:v>
                </c:pt>
                <c:pt idx="58">
                  <c:v>0.79227508243052347</c:v>
                </c:pt>
                <c:pt idx="59">
                  <c:v>0.80550734698600079</c:v>
                </c:pt>
                <c:pt idx="60">
                  <c:v>0.81818181818181868</c:v>
                </c:pt>
                <c:pt idx="61">
                  <c:v>0.83030235412250419</c:v>
                </c:pt>
                <c:pt idx="62">
                  <c:v>0.84187472623740744</c:v>
                </c:pt>
                <c:pt idx="63">
                  <c:v>0.85290641452670091</c:v>
                </c:pt>
                <c:pt idx="64">
                  <c:v>0.86340640809443558</c:v>
                </c:pt>
                <c:pt idx="65">
                  <c:v>0.87338501291989723</c:v>
                </c:pt>
                <c:pt idx="66">
                  <c:v>0.88285366842318647</c:v>
                </c:pt>
                <c:pt idx="67">
                  <c:v>0.89182477401410598</c:v>
                </c:pt>
                <c:pt idx="68">
                  <c:v>0.90031152647975121</c:v>
                </c:pt>
                <c:pt idx="69">
                  <c:v>0.90832776876848265</c:v>
                </c:pt>
                <c:pt idx="70">
                  <c:v>0.91588785046729015</c:v>
                </c:pt>
                <c:pt idx="71">
                  <c:v>0.92300650004577534</c:v>
                </c:pt>
                <c:pt idx="72">
                  <c:v>0.92969870875179383</c:v>
                </c:pt>
                <c:pt idx="73">
                  <c:v>0.93597962588917227</c:v>
                </c:pt>
                <c:pt idx="74">
                  <c:v>0.94186446508427979</c:v>
                </c:pt>
                <c:pt idx="75">
                  <c:v>0.94736842105263197</c:v>
                </c:pt>
                <c:pt idx="76">
                  <c:v>0.95250659630606882</c:v>
                </c:pt>
                <c:pt idx="77">
                  <c:v>0.957293937192218</c:v>
                </c:pt>
                <c:pt idx="78">
                  <c:v>0.96174517862788522</c:v>
                </c:pt>
                <c:pt idx="79">
                  <c:v>0.96587479687379119</c:v>
                </c:pt>
                <c:pt idx="80">
                  <c:v>0.96969696969696995</c:v>
                </c:pt>
                <c:pt idx="81">
                  <c:v>0.97322554327671895</c:v>
                </c:pt>
                <c:pt idx="82">
                  <c:v>0.97647400522799899</c:v>
                </c:pt>
                <c:pt idx="83">
                  <c:v>0.9794554631406841</c:v>
                </c:pt>
                <c:pt idx="84">
                  <c:v>0.9821826280623609</c:v>
                </c:pt>
                <c:pt idx="85">
                  <c:v>0.98466780238500862</c:v>
                </c:pt>
                <c:pt idx="86">
                  <c:v>0.98692287163063797</c:v>
                </c:pt>
                <c:pt idx="87">
                  <c:v>0.98895929966681928</c:v>
                </c:pt>
                <c:pt idx="88">
                  <c:v>0.99078812691914031</c:v>
                </c:pt>
                <c:pt idx="89">
                  <c:v>0.99241997118336156</c:v>
                </c:pt>
                <c:pt idx="90">
                  <c:v>0.99386503067484677</c:v>
                </c:pt>
                <c:pt idx="91">
                  <c:v>0.99513308898636077</c:v>
                </c:pt>
                <c:pt idx="92">
                  <c:v>0.99623352165725065</c:v>
                </c:pt>
                <c:pt idx="93">
                  <c:v>0.99717530408716204</c:v>
                </c:pt>
                <c:pt idx="94">
                  <c:v>0.99796702055568121</c:v>
                </c:pt>
                <c:pt idx="95">
                  <c:v>0.99861687413554645</c:v>
                </c:pt>
                <c:pt idx="96">
                  <c:v>0.99913269731136167</c:v>
                </c:pt>
                <c:pt idx="97">
                  <c:v>0.99952196313804642</c:v>
                </c:pt>
                <c:pt idx="98">
                  <c:v>0.99979179679367058</c:v>
                </c:pt>
                <c:pt idx="99">
                  <c:v>0.9999489873998878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F91-4F05-9B06-D33B4E6D9156}"/>
            </c:ext>
          </c:extLst>
        </c:ser>
        <c:ser>
          <c:idx val="1"/>
          <c:order val="1"/>
          <c:tx>
            <c:strRef>
              <c:f>BL_tertEOR!$K$57</c:f>
              <c:strCache>
                <c:ptCount val="1"/>
                <c:pt idx="0">
                  <c:v>fw-LS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BL_tertEOR!$A$59:$A$159</c:f>
              <c:numCache>
                <c:formatCode>0.0000</c:formatCode>
                <c:ptCount val="101"/>
                <c:pt idx="0">
                  <c:v>0.2</c:v>
                </c:pt>
                <c:pt idx="1">
                  <c:v>0.20600000000000002</c:v>
                </c:pt>
                <c:pt idx="2">
                  <c:v>0.21200000000000002</c:v>
                </c:pt>
                <c:pt idx="3">
                  <c:v>0.21800000000000003</c:v>
                </c:pt>
                <c:pt idx="4">
                  <c:v>0.22400000000000003</c:v>
                </c:pt>
                <c:pt idx="5">
                  <c:v>0.23000000000000004</c:v>
                </c:pt>
                <c:pt idx="6">
                  <c:v>0.23600000000000004</c:v>
                </c:pt>
                <c:pt idx="7">
                  <c:v>0.24200000000000005</c:v>
                </c:pt>
                <c:pt idx="8">
                  <c:v>0.24800000000000005</c:v>
                </c:pt>
                <c:pt idx="9">
                  <c:v>0.25400000000000006</c:v>
                </c:pt>
                <c:pt idx="10">
                  <c:v>0.26000000000000006</c:v>
                </c:pt>
                <c:pt idx="11">
                  <c:v>0.26600000000000007</c:v>
                </c:pt>
                <c:pt idx="12">
                  <c:v>0.27200000000000008</c:v>
                </c:pt>
                <c:pt idx="13">
                  <c:v>0.27800000000000008</c:v>
                </c:pt>
                <c:pt idx="14">
                  <c:v>0.28400000000000009</c:v>
                </c:pt>
                <c:pt idx="15">
                  <c:v>0.29000000000000009</c:v>
                </c:pt>
                <c:pt idx="16">
                  <c:v>0.2960000000000001</c:v>
                </c:pt>
                <c:pt idx="17">
                  <c:v>0.3020000000000001</c:v>
                </c:pt>
                <c:pt idx="18">
                  <c:v>0.30800000000000011</c:v>
                </c:pt>
                <c:pt idx="19">
                  <c:v>0.31400000000000011</c:v>
                </c:pt>
                <c:pt idx="20">
                  <c:v>0.32000000000000012</c:v>
                </c:pt>
                <c:pt idx="21">
                  <c:v>0.32600000000000012</c:v>
                </c:pt>
                <c:pt idx="22">
                  <c:v>0.33200000000000013</c:v>
                </c:pt>
                <c:pt idx="23">
                  <c:v>0.33800000000000013</c:v>
                </c:pt>
                <c:pt idx="24">
                  <c:v>0.34400000000000014</c:v>
                </c:pt>
                <c:pt idx="25">
                  <c:v>0.35000000000000014</c:v>
                </c:pt>
                <c:pt idx="26">
                  <c:v>0.35600000000000015</c:v>
                </c:pt>
                <c:pt idx="27">
                  <c:v>0.36200000000000015</c:v>
                </c:pt>
                <c:pt idx="28">
                  <c:v>0.36800000000000016</c:v>
                </c:pt>
                <c:pt idx="29">
                  <c:v>0.37400000000000017</c:v>
                </c:pt>
                <c:pt idx="30">
                  <c:v>0.38000000000000017</c:v>
                </c:pt>
                <c:pt idx="31">
                  <c:v>0.38600000000000018</c:v>
                </c:pt>
                <c:pt idx="32">
                  <c:v>0.39200000000000018</c:v>
                </c:pt>
                <c:pt idx="33">
                  <c:v>0.39800000000000019</c:v>
                </c:pt>
                <c:pt idx="34">
                  <c:v>0.40400000000000019</c:v>
                </c:pt>
                <c:pt idx="35">
                  <c:v>0.4100000000000002</c:v>
                </c:pt>
                <c:pt idx="36">
                  <c:v>0.4160000000000002</c:v>
                </c:pt>
                <c:pt idx="37">
                  <c:v>0.42200000000000021</c:v>
                </c:pt>
                <c:pt idx="38">
                  <c:v>0.42800000000000021</c:v>
                </c:pt>
                <c:pt idx="39">
                  <c:v>0.43400000000000022</c:v>
                </c:pt>
                <c:pt idx="40">
                  <c:v>0.44000000000000022</c:v>
                </c:pt>
                <c:pt idx="41">
                  <c:v>0.44600000000000023</c:v>
                </c:pt>
                <c:pt idx="42">
                  <c:v>0.45200000000000023</c:v>
                </c:pt>
                <c:pt idx="43">
                  <c:v>0.45800000000000024</c:v>
                </c:pt>
                <c:pt idx="44">
                  <c:v>0.46400000000000025</c:v>
                </c:pt>
                <c:pt idx="45">
                  <c:v>0.47000000000000025</c:v>
                </c:pt>
                <c:pt idx="46">
                  <c:v>0.47600000000000026</c:v>
                </c:pt>
                <c:pt idx="47">
                  <c:v>0.48200000000000026</c:v>
                </c:pt>
                <c:pt idx="48">
                  <c:v>0.48800000000000027</c:v>
                </c:pt>
                <c:pt idx="49">
                  <c:v>0.49400000000000027</c:v>
                </c:pt>
                <c:pt idx="50">
                  <c:v>0.50000000000000022</c:v>
                </c:pt>
                <c:pt idx="51">
                  <c:v>0.50600000000000023</c:v>
                </c:pt>
                <c:pt idx="52">
                  <c:v>0.51200000000000023</c:v>
                </c:pt>
                <c:pt idx="53">
                  <c:v>0.51800000000000024</c:v>
                </c:pt>
                <c:pt idx="54">
                  <c:v>0.52400000000000024</c:v>
                </c:pt>
                <c:pt idx="55">
                  <c:v>0.53000000000000025</c:v>
                </c:pt>
                <c:pt idx="56">
                  <c:v>0.53600000000000025</c:v>
                </c:pt>
                <c:pt idx="57">
                  <c:v>0.54200000000000026</c:v>
                </c:pt>
                <c:pt idx="58">
                  <c:v>0.54800000000000026</c:v>
                </c:pt>
                <c:pt idx="59">
                  <c:v>0.55400000000000027</c:v>
                </c:pt>
                <c:pt idx="60">
                  <c:v>0.56000000000000028</c:v>
                </c:pt>
                <c:pt idx="61">
                  <c:v>0.56600000000000028</c:v>
                </c:pt>
                <c:pt idx="62">
                  <c:v>0.57200000000000029</c:v>
                </c:pt>
                <c:pt idx="63">
                  <c:v>0.57800000000000029</c:v>
                </c:pt>
                <c:pt idx="64">
                  <c:v>0.5840000000000003</c:v>
                </c:pt>
                <c:pt idx="65">
                  <c:v>0.5900000000000003</c:v>
                </c:pt>
                <c:pt idx="66">
                  <c:v>0.59600000000000031</c:v>
                </c:pt>
                <c:pt idx="67">
                  <c:v>0.60200000000000031</c:v>
                </c:pt>
                <c:pt idx="68">
                  <c:v>0.60800000000000032</c:v>
                </c:pt>
                <c:pt idx="69">
                  <c:v>0.61400000000000032</c:v>
                </c:pt>
                <c:pt idx="70">
                  <c:v>0.62000000000000033</c:v>
                </c:pt>
                <c:pt idx="71">
                  <c:v>0.62600000000000033</c:v>
                </c:pt>
                <c:pt idx="72">
                  <c:v>0.63200000000000034</c:v>
                </c:pt>
                <c:pt idx="73">
                  <c:v>0.63800000000000034</c:v>
                </c:pt>
                <c:pt idx="74">
                  <c:v>0.64400000000000035</c:v>
                </c:pt>
                <c:pt idx="75">
                  <c:v>0.65000000000000036</c:v>
                </c:pt>
                <c:pt idx="76">
                  <c:v>0.65600000000000036</c:v>
                </c:pt>
                <c:pt idx="77">
                  <c:v>0.66200000000000037</c:v>
                </c:pt>
                <c:pt idx="78">
                  <c:v>0.66800000000000037</c:v>
                </c:pt>
                <c:pt idx="79">
                  <c:v>0.67400000000000038</c:v>
                </c:pt>
                <c:pt idx="80">
                  <c:v>0.68000000000000038</c:v>
                </c:pt>
                <c:pt idx="81">
                  <c:v>0.68600000000000039</c:v>
                </c:pt>
                <c:pt idx="82">
                  <c:v>0.69200000000000039</c:v>
                </c:pt>
                <c:pt idx="83">
                  <c:v>0.6980000000000004</c:v>
                </c:pt>
                <c:pt idx="84">
                  <c:v>0.7040000000000004</c:v>
                </c:pt>
                <c:pt idx="85">
                  <c:v>0.71000000000000041</c:v>
                </c:pt>
                <c:pt idx="86">
                  <c:v>0.71600000000000041</c:v>
                </c:pt>
                <c:pt idx="87">
                  <c:v>0.72200000000000042</c:v>
                </c:pt>
                <c:pt idx="88">
                  <c:v>0.72800000000000042</c:v>
                </c:pt>
                <c:pt idx="89">
                  <c:v>0.73400000000000043</c:v>
                </c:pt>
                <c:pt idx="90">
                  <c:v>0.74000000000000044</c:v>
                </c:pt>
                <c:pt idx="91">
                  <c:v>0.74600000000000044</c:v>
                </c:pt>
                <c:pt idx="92">
                  <c:v>0.75200000000000045</c:v>
                </c:pt>
                <c:pt idx="93">
                  <c:v>0.75800000000000045</c:v>
                </c:pt>
                <c:pt idx="94">
                  <c:v>0.76400000000000046</c:v>
                </c:pt>
                <c:pt idx="95">
                  <c:v>0.77000000000000046</c:v>
                </c:pt>
                <c:pt idx="96">
                  <c:v>0.77600000000000047</c:v>
                </c:pt>
                <c:pt idx="97">
                  <c:v>0.78200000000000047</c:v>
                </c:pt>
                <c:pt idx="98">
                  <c:v>0.78800000000000048</c:v>
                </c:pt>
                <c:pt idx="99">
                  <c:v>0.79400000000000048</c:v>
                </c:pt>
                <c:pt idx="100">
                  <c:v>0.80000000000000049</c:v>
                </c:pt>
              </c:numCache>
            </c:numRef>
          </c:xVal>
          <c:yVal>
            <c:numRef>
              <c:f>BL_tertEOR!$K$59:$K$159</c:f>
              <c:numCache>
                <c:formatCode>0.0000</c:formatCode>
                <c:ptCount val="101"/>
                <c:pt idx="0">
                  <c:v>0</c:v>
                </c:pt>
                <c:pt idx="1">
                  <c:v>5.1012600112227793E-5</c:v>
                </c:pt>
                <c:pt idx="2">
                  <c:v>2.0820320632937778E-4</c:v>
                </c:pt>
                <c:pt idx="3">
                  <c:v>4.7803686195357811E-4</c:v>
                </c:pt>
                <c:pt idx="4">
                  <c:v>8.6730268863833594E-4</c:v>
                </c:pt>
                <c:pt idx="5">
                  <c:v>1.3831258644536675E-3</c:v>
                </c:pt>
                <c:pt idx="6">
                  <c:v>2.0329794443189552E-3</c:v>
                </c:pt>
                <c:pt idx="7">
                  <c:v>2.8246959128379588E-3</c:v>
                </c:pt>
                <c:pt idx="8">
                  <c:v>3.7664783427495355E-3</c:v>
                </c:pt>
                <c:pt idx="9">
                  <c:v>4.8669110136393759E-3</c:v>
                </c:pt>
                <c:pt idx="10">
                  <c:v>6.1349693251533848E-3</c:v>
                </c:pt>
                <c:pt idx="11">
                  <c:v>7.5800288166384894E-3</c:v>
                </c:pt>
                <c:pt idx="12">
                  <c:v>9.21187308085979E-3</c:v>
                </c:pt>
                <c:pt idx="13">
                  <c:v>1.1040700333180916E-2</c:v>
                </c:pt>
                <c:pt idx="14">
                  <c:v>1.3077128369362177E-2</c:v>
                </c:pt>
                <c:pt idx="15">
                  <c:v>1.5332197614991508E-2</c:v>
                </c:pt>
                <c:pt idx="16">
                  <c:v>1.7817371937639229E-2</c:v>
                </c:pt>
                <c:pt idx="17">
                  <c:v>2.0544536859316172E-2</c:v>
                </c:pt>
                <c:pt idx="18">
                  <c:v>2.3525994772001211E-2</c:v>
                </c:pt>
                <c:pt idx="19">
                  <c:v>2.6774456723281229E-2</c:v>
                </c:pt>
                <c:pt idx="20">
                  <c:v>3.030303030303037E-2</c:v>
                </c:pt>
                <c:pt idx="21">
                  <c:v>3.4125203126209161E-2</c:v>
                </c:pt>
                <c:pt idx="22">
                  <c:v>3.8254821372115166E-2</c:v>
                </c:pt>
                <c:pt idx="23">
                  <c:v>4.2706062807782441E-2</c:v>
                </c:pt>
                <c:pt idx="24">
                  <c:v>4.7493403693931499E-2</c:v>
                </c:pt>
                <c:pt idx="25">
                  <c:v>5.2631578947368522E-2</c:v>
                </c:pt>
                <c:pt idx="26">
                  <c:v>5.8135534915720787E-2</c:v>
                </c:pt>
                <c:pt idx="27">
                  <c:v>6.4020374110828268E-2</c:v>
                </c:pt>
                <c:pt idx="28">
                  <c:v>7.0301291248206735E-2</c:v>
                </c:pt>
                <c:pt idx="29">
                  <c:v>7.6993499954225178E-2</c:v>
                </c:pt>
                <c:pt idx="30">
                  <c:v>8.4112149532710442E-2</c:v>
                </c:pt>
                <c:pt idx="31">
                  <c:v>9.1672231231517867E-2</c:v>
                </c:pt>
                <c:pt idx="32">
                  <c:v>9.9688473520249427E-2</c:v>
                </c:pt>
                <c:pt idx="33">
                  <c:v>0.10817522598589473</c:v>
                </c:pt>
                <c:pt idx="34">
                  <c:v>0.1171463315768142</c:v>
                </c:pt>
                <c:pt idx="35">
                  <c:v>0.12661498708010363</c:v>
                </c:pt>
                <c:pt idx="36">
                  <c:v>0.13659359190556522</c:v>
                </c:pt>
                <c:pt idx="37">
                  <c:v>0.14709358547329998</c:v>
                </c:pt>
                <c:pt idx="38">
                  <c:v>0.15812527376259342</c:v>
                </c:pt>
                <c:pt idx="39">
                  <c:v>0.16969764587749672</c:v>
                </c:pt>
                <c:pt idx="40">
                  <c:v>0.18181818181818224</c:v>
                </c:pt>
                <c:pt idx="41">
                  <c:v>0.19449265301400018</c:v>
                </c:pt>
                <c:pt idx="42">
                  <c:v>0.20772491756947764</c:v>
                </c:pt>
                <c:pt idx="43">
                  <c:v>0.2215167125913507</c:v>
                </c:pt>
                <c:pt idx="44">
                  <c:v>0.23586744639376273</c:v>
                </c:pt>
                <c:pt idx="45">
                  <c:v>0.2507739938080501</c:v>
                </c:pt>
                <c:pt idx="46">
                  <c:v>0.26623049823855116</c:v>
                </c:pt>
                <c:pt idx="47">
                  <c:v>0.28222818448958797</c:v>
                </c:pt>
                <c:pt idx="48">
                  <c:v>0.29875518672199242</c:v>
                </c:pt>
                <c:pt idx="49">
                  <c:v>0.31579639615941146</c:v>
                </c:pt>
                <c:pt idx="50">
                  <c:v>0.33333333333333393</c:v>
                </c:pt>
                <c:pt idx="51">
                  <c:v>0.35134404970957778</c:v>
                </c:pt>
                <c:pt idx="52">
                  <c:v>0.36980306345733105</c:v>
                </c:pt>
                <c:pt idx="53">
                  <c:v>0.38868133388681403</c:v>
                </c:pt>
                <c:pt idx="54">
                  <c:v>0.40794627867935163</c:v>
                </c:pt>
                <c:pt idx="55">
                  <c:v>0.4275618374558311</c:v>
                </c:pt>
                <c:pt idx="56">
                  <c:v>0.44748858447488665</c:v>
                </c:pt>
                <c:pt idx="57">
                  <c:v>0.46768389232762425</c:v>
                </c:pt>
                <c:pt idx="58">
                  <c:v>0.48810214741729629</c:v>
                </c:pt>
                <c:pt idx="59">
                  <c:v>0.50869501680549556</c:v>
                </c:pt>
                <c:pt idx="60">
                  <c:v>0.52941176470588325</c:v>
                </c:pt>
                <c:pt idx="61">
                  <c:v>0.55019961555522789</c:v>
                </c:pt>
                <c:pt idx="62">
                  <c:v>0.57100415923945425</c:v>
                </c:pt>
                <c:pt idx="63">
                  <c:v>0.59176979275384023</c:v>
                </c:pt>
                <c:pt idx="64">
                  <c:v>0.61244019138756078</c:v>
                </c:pt>
                <c:pt idx="65">
                  <c:v>0.63295880149812833</c:v>
                </c:pt>
                <c:pt idx="66">
                  <c:v>0.65326934613077492</c:v>
                </c:pt>
                <c:pt idx="67">
                  <c:v>0.67331633418329184</c:v>
                </c:pt>
                <c:pt idx="68">
                  <c:v>0.69304556354916169</c:v>
                </c:pt>
                <c:pt idx="69">
                  <c:v>0.71240460870866484</c:v>
                </c:pt>
                <c:pt idx="70">
                  <c:v>0.73134328358209066</c:v>
                </c:pt>
                <c:pt idx="71">
                  <c:v>0.74981407109921272</c:v>
                </c:pt>
                <c:pt idx="72">
                  <c:v>0.76777251184834228</c:v>
                </c:pt>
                <c:pt idx="73">
                  <c:v>0.78517754530720596</c:v>
                </c:pt>
                <c:pt idx="74">
                  <c:v>0.80199179847686097</c:v>
                </c:pt>
                <c:pt idx="75">
                  <c:v>0.81818181818181912</c:v>
                </c:pt>
                <c:pt idx="76">
                  <c:v>0.83371824480369605</c:v>
                </c:pt>
                <c:pt idx="77">
                  <c:v>0.84857592672105431</c:v>
                </c:pt>
                <c:pt idx="78">
                  <c:v>0.8627339761769719</c:v>
                </c:pt>
                <c:pt idx="79">
                  <c:v>0.87617576863681124</c:v>
                </c:pt>
                <c:pt idx="80">
                  <c:v>0.88888888888888962</c:v>
                </c:pt>
                <c:pt idx="81">
                  <c:v>0.90086502814774205</c:v>
                </c:pt>
                <c:pt idx="82">
                  <c:v>0.91209983722192156</c:v>
                </c:pt>
                <c:pt idx="83">
                  <c:v>0.92259274139547409</c:v>
                </c:pt>
                <c:pt idx="84">
                  <c:v>0.93234672304439814</c:v>
                </c:pt>
                <c:pt idx="85">
                  <c:v>0.94136807817589629</c:v>
                </c:pt>
                <c:pt idx="86">
                  <c:v>0.94966615305598401</c:v>
                </c:pt>
                <c:pt idx="87">
                  <c:v>0.95725306690274481</c:v>
                </c:pt>
                <c:pt idx="88">
                  <c:v>0.96414342629482119</c:v>
                </c:pt>
                <c:pt idx="89">
                  <c:v>0.9703540365061869</c:v>
                </c:pt>
                <c:pt idx="90">
                  <c:v>0.97590361445783169</c:v>
                </c:pt>
                <c:pt idx="91">
                  <c:v>0.9808125074025823</c:v>
                </c:pt>
                <c:pt idx="92">
                  <c:v>0.98510242085661104</c:v>
                </c:pt>
                <c:pt idx="93">
                  <c:v>0.98879615868297721</c:v>
                </c:pt>
                <c:pt idx="94">
                  <c:v>0.9919173776380783</c:v>
                </c:pt>
                <c:pt idx="95">
                  <c:v>0.99449035812672204</c:v>
                </c:pt>
                <c:pt idx="96">
                  <c:v>0.99653979238754342</c:v>
                </c:pt>
                <c:pt idx="97">
                  <c:v>0.9980905908560519</c:v>
                </c:pt>
                <c:pt idx="98">
                  <c:v>0.9991677070328755</c:v>
                </c:pt>
                <c:pt idx="99">
                  <c:v>0.99979598082219723</c:v>
                </c:pt>
                <c:pt idx="10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F91-4F05-9B06-D33B4E6D9156}"/>
            </c:ext>
          </c:extLst>
        </c:ser>
        <c:ser>
          <c:idx val="2"/>
          <c:order val="2"/>
          <c:tx>
            <c:v>LS-front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BL_tertEOR!$A$58:$A$159</c:f>
              <c:numCache>
                <c:formatCode>0.0000</c:formatCode>
                <c:ptCount val="102"/>
                <c:pt idx="0">
                  <c:v>0</c:v>
                </c:pt>
                <c:pt idx="1">
                  <c:v>0.2</c:v>
                </c:pt>
                <c:pt idx="2">
                  <c:v>0.20600000000000002</c:v>
                </c:pt>
                <c:pt idx="3">
                  <c:v>0.21200000000000002</c:v>
                </c:pt>
                <c:pt idx="4">
                  <c:v>0.21800000000000003</c:v>
                </c:pt>
                <c:pt idx="5">
                  <c:v>0.22400000000000003</c:v>
                </c:pt>
                <c:pt idx="6">
                  <c:v>0.23000000000000004</c:v>
                </c:pt>
                <c:pt idx="7">
                  <c:v>0.23600000000000004</c:v>
                </c:pt>
                <c:pt idx="8">
                  <c:v>0.24200000000000005</c:v>
                </c:pt>
                <c:pt idx="9">
                  <c:v>0.24800000000000005</c:v>
                </c:pt>
                <c:pt idx="10">
                  <c:v>0.25400000000000006</c:v>
                </c:pt>
                <c:pt idx="11">
                  <c:v>0.26000000000000006</c:v>
                </c:pt>
                <c:pt idx="12">
                  <c:v>0.26600000000000007</c:v>
                </c:pt>
                <c:pt idx="13">
                  <c:v>0.27200000000000008</c:v>
                </c:pt>
                <c:pt idx="14">
                  <c:v>0.27800000000000008</c:v>
                </c:pt>
                <c:pt idx="15">
                  <c:v>0.28400000000000009</c:v>
                </c:pt>
                <c:pt idx="16">
                  <c:v>0.29000000000000009</c:v>
                </c:pt>
                <c:pt idx="17">
                  <c:v>0.2960000000000001</c:v>
                </c:pt>
                <c:pt idx="18">
                  <c:v>0.3020000000000001</c:v>
                </c:pt>
                <c:pt idx="19">
                  <c:v>0.30800000000000011</c:v>
                </c:pt>
                <c:pt idx="20">
                  <c:v>0.31400000000000011</c:v>
                </c:pt>
                <c:pt idx="21">
                  <c:v>0.32000000000000012</c:v>
                </c:pt>
                <c:pt idx="22">
                  <c:v>0.32600000000000012</c:v>
                </c:pt>
                <c:pt idx="23">
                  <c:v>0.33200000000000013</c:v>
                </c:pt>
                <c:pt idx="24">
                  <c:v>0.33800000000000013</c:v>
                </c:pt>
                <c:pt idx="25">
                  <c:v>0.34400000000000014</c:v>
                </c:pt>
                <c:pt idx="26">
                  <c:v>0.35000000000000014</c:v>
                </c:pt>
                <c:pt idx="27">
                  <c:v>0.35600000000000015</c:v>
                </c:pt>
                <c:pt idx="28">
                  <c:v>0.36200000000000015</c:v>
                </c:pt>
                <c:pt idx="29">
                  <c:v>0.36800000000000016</c:v>
                </c:pt>
                <c:pt idx="30">
                  <c:v>0.37400000000000017</c:v>
                </c:pt>
                <c:pt idx="31">
                  <c:v>0.38000000000000017</c:v>
                </c:pt>
                <c:pt idx="32">
                  <c:v>0.38600000000000018</c:v>
                </c:pt>
                <c:pt idx="33">
                  <c:v>0.39200000000000018</c:v>
                </c:pt>
                <c:pt idx="34">
                  <c:v>0.39800000000000019</c:v>
                </c:pt>
                <c:pt idx="35">
                  <c:v>0.40400000000000019</c:v>
                </c:pt>
                <c:pt idx="36">
                  <c:v>0.4100000000000002</c:v>
                </c:pt>
                <c:pt idx="37">
                  <c:v>0.4160000000000002</c:v>
                </c:pt>
                <c:pt idx="38">
                  <c:v>0.42200000000000021</c:v>
                </c:pt>
                <c:pt idx="39">
                  <c:v>0.42800000000000021</c:v>
                </c:pt>
                <c:pt idx="40">
                  <c:v>0.43400000000000022</c:v>
                </c:pt>
                <c:pt idx="41">
                  <c:v>0.44000000000000022</c:v>
                </c:pt>
                <c:pt idx="42">
                  <c:v>0.44600000000000023</c:v>
                </c:pt>
                <c:pt idx="43">
                  <c:v>0.45200000000000023</c:v>
                </c:pt>
                <c:pt idx="44">
                  <c:v>0.45800000000000024</c:v>
                </c:pt>
                <c:pt idx="45">
                  <c:v>0.46400000000000025</c:v>
                </c:pt>
                <c:pt idx="46">
                  <c:v>0.47000000000000025</c:v>
                </c:pt>
                <c:pt idx="47">
                  <c:v>0.47600000000000026</c:v>
                </c:pt>
                <c:pt idx="48">
                  <c:v>0.48200000000000026</c:v>
                </c:pt>
                <c:pt idx="49">
                  <c:v>0.48800000000000027</c:v>
                </c:pt>
                <c:pt idx="50">
                  <c:v>0.49400000000000027</c:v>
                </c:pt>
                <c:pt idx="51">
                  <c:v>0.50000000000000022</c:v>
                </c:pt>
                <c:pt idx="52">
                  <c:v>0.50600000000000023</c:v>
                </c:pt>
                <c:pt idx="53">
                  <c:v>0.51200000000000023</c:v>
                </c:pt>
                <c:pt idx="54">
                  <c:v>0.51800000000000024</c:v>
                </c:pt>
                <c:pt idx="55">
                  <c:v>0.52400000000000024</c:v>
                </c:pt>
                <c:pt idx="56">
                  <c:v>0.53000000000000025</c:v>
                </c:pt>
                <c:pt idx="57">
                  <c:v>0.53600000000000025</c:v>
                </c:pt>
                <c:pt idx="58">
                  <c:v>0.54200000000000026</c:v>
                </c:pt>
                <c:pt idx="59">
                  <c:v>0.54800000000000026</c:v>
                </c:pt>
                <c:pt idx="60">
                  <c:v>0.55400000000000027</c:v>
                </c:pt>
                <c:pt idx="61">
                  <c:v>0.56000000000000028</c:v>
                </c:pt>
                <c:pt idx="62">
                  <c:v>0.56600000000000028</c:v>
                </c:pt>
                <c:pt idx="63">
                  <c:v>0.57200000000000029</c:v>
                </c:pt>
                <c:pt idx="64">
                  <c:v>0.57800000000000029</c:v>
                </c:pt>
                <c:pt idx="65">
                  <c:v>0.5840000000000003</c:v>
                </c:pt>
                <c:pt idx="66">
                  <c:v>0.5900000000000003</c:v>
                </c:pt>
                <c:pt idx="67">
                  <c:v>0.59600000000000031</c:v>
                </c:pt>
                <c:pt idx="68">
                  <c:v>0.60200000000000031</c:v>
                </c:pt>
                <c:pt idx="69">
                  <c:v>0.60800000000000032</c:v>
                </c:pt>
                <c:pt idx="70">
                  <c:v>0.61400000000000032</c:v>
                </c:pt>
                <c:pt idx="71">
                  <c:v>0.62000000000000033</c:v>
                </c:pt>
                <c:pt idx="72">
                  <c:v>0.62600000000000033</c:v>
                </c:pt>
                <c:pt idx="73">
                  <c:v>0.63200000000000034</c:v>
                </c:pt>
                <c:pt idx="74">
                  <c:v>0.63800000000000034</c:v>
                </c:pt>
                <c:pt idx="75">
                  <c:v>0.64400000000000035</c:v>
                </c:pt>
                <c:pt idx="76">
                  <c:v>0.65000000000000036</c:v>
                </c:pt>
                <c:pt idx="77">
                  <c:v>0.65600000000000036</c:v>
                </c:pt>
                <c:pt idx="78">
                  <c:v>0.66200000000000037</c:v>
                </c:pt>
                <c:pt idx="79">
                  <c:v>0.66800000000000037</c:v>
                </c:pt>
                <c:pt idx="80">
                  <c:v>0.67400000000000038</c:v>
                </c:pt>
                <c:pt idx="81">
                  <c:v>0.68000000000000038</c:v>
                </c:pt>
                <c:pt idx="82">
                  <c:v>0.68600000000000039</c:v>
                </c:pt>
                <c:pt idx="83">
                  <c:v>0.69200000000000039</c:v>
                </c:pt>
                <c:pt idx="84">
                  <c:v>0.6980000000000004</c:v>
                </c:pt>
                <c:pt idx="85">
                  <c:v>0.7040000000000004</c:v>
                </c:pt>
                <c:pt idx="86">
                  <c:v>0.71000000000000041</c:v>
                </c:pt>
                <c:pt idx="87">
                  <c:v>0.71600000000000041</c:v>
                </c:pt>
                <c:pt idx="88">
                  <c:v>0.72200000000000042</c:v>
                </c:pt>
                <c:pt idx="89">
                  <c:v>0.72800000000000042</c:v>
                </c:pt>
                <c:pt idx="90">
                  <c:v>0.73400000000000043</c:v>
                </c:pt>
                <c:pt idx="91">
                  <c:v>0.74000000000000044</c:v>
                </c:pt>
                <c:pt idx="92">
                  <c:v>0.74600000000000044</c:v>
                </c:pt>
                <c:pt idx="93">
                  <c:v>0.75200000000000045</c:v>
                </c:pt>
                <c:pt idx="94">
                  <c:v>0.75800000000000045</c:v>
                </c:pt>
                <c:pt idx="95">
                  <c:v>0.76400000000000046</c:v>
                </c:pt>
                <c:pt idx="96">
                  <c:v>0.77000000000000046</c:v>
                </c:pt>
                <c:pt idx="97">
                  <c:v>0.77600000000000047</c:v>
                </c:pt>
                <c:pt idx="98">
                  <c:v>0.78200000000000047</c:v>
                </c:pt>
                <c:pt idx="99">
                  <c:v>0.78800000000000048</c:v>
                </c:pt>
                <c:pt idx="100">
                  <c:v>0.79400000000000048</c:v>
                </c:pt>
                <c:pt idx="101">
                  <c:v>0.80000000000000049</c:v>
                </c:pt>
              </c:numCache>
            </c:numRef>
          </c:xVal>
          <c:yVal>
            <c:numRef>
              <c:f>BL_tertEOR!$O$58:$O$159</c:f>
              <c:numCache>
                <c:formatCode>0.0000</c:formatCode>
                <c:ptCount val="102"/>
                <c:pt idx="0">
                  <c:v>0</c:v>
                </c:pt>
                <c:pt idx="1">
                  <c:v>0.26526987515530265</c:v>
                </c:pt>
                <c:pt idx="2">
                  <c:v>0.27322797140996175</c:v>
                </c:pt>
                <c:pt idx="3">
                  <c:v>0.28118606766462084</c:v>
                </c:pt>
                <c:pt idx="4">
                  <c:v>0.28914416391927994</c:v>
                </c:pt>
                <c:pt idx="5">
                  <c:v>0.29710226017393898</c:v>
                </c:pt>
                <c:pt idx="6">
                  <c:v>0.30506035642859808</c:v>
                </c:pt>
                <c:pt idx="7">
                  <c:v>0.31301845268325718</c:v>
                </c:pt>
                <c:pt idx="8">
                  <c:v>0.32097654893791627</c:v>
                </c:pt>
                <c:pt idx="9">
                  <c:v>0.32893464519257537</c:v>
                </c:pt>
                <c:pt idx="10">
                  <c:v>0.33689274144723447</c:v>
                </c:pt>
                <c:pt idx="11">
                  <c:v>0.34485083770189351</c:v>
                </c:pt>
                <c:pt idx="12">
                  <c:v>0.35280893395655261</c:v>
                </c:pt>
                <c:pt idx="13">
                  <c:v>0.3607670302112117</c:v>
                </c:pt>
                <c:pt idx="14">
                  <c:v>0.3687251264658708</c:v>
                </c:pt>
                <c:pt idx="15">
                  <c:v>0.3766832227205299</c:v>
                </c:pt>
                <c:pt idx="16">
                  <c:v>0.38464131897518894</c:v>
                </c:pt>
                <c:pt idx="17">
                  <c:v>0.39259941522984804</c:v>
                </c:pt>
                <c:pt idx="18">
                  <c:v>0.40055751148450713</c:v>
                </c:pt>
                <c:pt idx="19">
                  <c:v>0.40851560773916623</c:v>
                </c:pt>
                <c:pt idx="20">
                  <c:v>0.41647370399382533</c:v>
                </c:pt>
                <c:pt idx="21">
                  <c:v>0.42443180024848437</c:v>
                </c:pt>
                <c:pt idx="22">
                  <c:v>0.43238989650314347</c:v>
                </c:pt>
                <c:pt idx="23">
                  <c:v>0.44034799275780256</c:v>
                </c:pt>
                <c:pt idx="24">
                  <c:v>0.44830608901246166</c:v>
                </c:pt>
                <c:pt idx="25">
                  <c:v>0.45626418526712076</c:v>
                </c:pt>
                <c:pt idx="26">
                  <c:v>0.4642222815217798</c:v>
                </c:pt>
                <c:pt idx="27">
                  <c:v>0.4721803777764389</c:v>
                </c:pt>
                <c:pt idx="28">
                  <c:v>0.48013847403109799</c:v>
                </c:pt>
                <c:pt idx="29">
                  <c:v>0.48809657028575709</c:v>
                </c:pt>
                <c:pt idx="30">
                  <c:v>0.49605466654041619</c:v>
                </c:pt>
                <c:pt idx="31">
                  <c:v>0.50401276279507523</c:v>
                </c:pt>
                <c:pt idx="32">
                  <c:v>0.51197085904973438</c:v>
                </c:pt>
                <c:pt idx="33">
                  <c:v>0.51992895530439343</c:v>
                </c:pt>
                <c:pt idx="34">
                  <c:v>0.52788705155905247</c:v>
                </c:pt>
                <c:pt idx="35">
                  <c:v>0.53584514781371162</c:v>
                </c:pt>
                <c:pt idx="36">
                  <c:v>0.54380324406837066</c:v>
                </c:pt>
                <c:pt idx="37">
                  <c:v>0.55176134032302981</c:v>
                </c:pt>
                <c:pt idx="38">
                  <c:v>0.55971943657768886</c:v>
                </c:pt>
                <c:pt idx="39">
                  <c:v>0.5676775328323479</c:v>
                </c:pt>
                <c:pt idx="40">
                  <c:v>0.57563562908700705</c:v>
                </c:pt>
                <c:pt idx="41">
                  <c:v>0.58359372534166609</c:v>
                </c:pt>
                <c:pt idx="42">
                  <c:v>0.59155182159632524</c:v>
                </c:pt>
                <c:pt idx="43">
                  <c:v>0.59950991785098429</c:v>
                </c:pt>
                <c:pt idx="44">
                  <c:v>0.60746801410564333</c:v>
                </c:pt>
                <c:pt idx="45">
                  <c:v>0.61542611036030248</c:v>
                </c:pt>
                <c:pt idx="46">
                  <c:v>0.62338420661496152</c:v>
                </c:pt>
                <c:pt idx="47">
                  <c:v>0.63134230286962068</c:v>
                </c:pt>
                <c:pt idx="48">
                  <c:v>0.63930039912427972</c:v>
                </c:pt>
                <c:pt idx="49">
                  <c:v>0.64725849537893887</c:v>
                </c:pt>
                <c:pt idx="50">
                  <c:v>0.65521659163359791</c:v>
                </c:pt>
                <c:pt idx="51">
                  <c:v>0.66317468788825695</c:v>
                </c:pt>
                <c:pt idx="52">
                  <c:v>0.67113278414291599</c:v>
                </c:pt>
                <c:pt idx="53">
                  <c:v>0.67909088039757504</c:v>
                </c:pt>
                <c:pt idx="54">
                  <c:v>0.68704897665223419</c:v>
                </c:pt>
                <c:pt idx="55">
                  <c:v>0.69500707290689323</c:v>
                </c:pt>
                <c:pt idx="56">
                  <c:v>0.70296516916155238</c:v>
                </c:pt>
                <c:pt idx="57">
                  <c:v>0.71092326541621143</c:v>
                </c:pt>
                <c:pt idx="58">
                  <c:v>0.71888136167087047</c:v>
                </c:pt>
                <c:pt idx="59">
                  <c:v>0.72683945792552962</c:v>
                </c:pt>
                <c:pt idx="60">
                  <c:v>0.73479755418018866</c:v>
                </c:pt>
                <c:pt idx="61">
                  <c:v>0.74275565043484781</c:v>
                </c:pt>
                <c:pt idx="62">
                  <c:v>0.75071374668950686</c:v>
                </c:pt>
                <c:pt idx="63">
                  <c:v>0.7586718429441659</c:v>
                </c:pt>
                <c:pt idx="64">
                  <c:v>0.76662993919882505</c:v>
                </c:pt>
                <c:pt idx="65">
                  <c:v>0.77458803545348409</c:v>
                </c:pt>
                <c:pt idx="66">
                  <c:v>0.78254613170814324</c:v>
                </c:pt>
                <c:pt idx="67">
                  <c:v>0.79050422796280229</c:v>
                </c:pt>
                <c:pt idx="68">
                  <c:v>0.79846232421746144</c:v>
                </c:pt>
                <c:pt idx="69">
                  <c:v>0.80642042047212048</c:v>
                </c:pt>
                <c:pt idx="70">
                  <c:v>0.81437851672677952</c:v>
                </c:pt>
                <c:pt idx="71">
                  <c:v>0.82233661298143867</c:v>
                </c:pt>
                <c:pt idx="72">
                  <c:v>0.83029470923609772</c:v>
                </c:pt>
                <c:pt idx="73">
                  <c:v>0.83825280549075687</c:v>
                </c:pt>
                <c:pt idx="74">
                  <c:v>0.84621090174541591</c:v>
                </c:pt>
                <c:pt idx="75">
                  <c:v>0.85416899800007495</c:v>
                </c:pt>
                <c:pt idx="76">
                  <c:v>0.86212709425473411</c:v>
                </c:pt>
                <c:pt idx="77">
                  <c:v>0.87008519050939315</c:v>
                </c:pt>
                <c:pt idx="78">
                  <c:v>0.8780432867640523</c:v>
                </c:pt>
                <c:pt idx="79">
                  <c:v>0.88600138301871134</c:v>
                </c:pt>
                <c:pt idx="80">
                  <c:v>0.89395947927337038</c:v>
                </c:pt>
                <c:pt idx="81">
                  <c:v>0.90191757552802954</c:v>
                </c:pt>
                <c:pt idx="82">
                  <c:v>0.90987567178268858</c:v>
                </c:pt>
                <c:pt idx="83">
                  <c:v>0.91783376803734773</c:v>
                </c:pt>
                <c:pt idx="84">
                  <c:v>0.92579186429200677</c:v>
                </c:pt>
                <c:pt idx="85">
                  <c:v>0.93374996054666581</c:v>
                </c:pt>
                <c:pt idx="86">
                  <c:v>0.94170805680132497</c:v>
                </c:pt>
                <c:pt idx="87">
                  <c:v>0.94966615305598401</c:v>
                </c:pt>
                <c:pt idx="88">
                  <c:v>0.95762424931064316</c:v>
                </c:pt>
                <c:pt idx="89">
                  <c:v>0.9655823455653022</c:v>
                </c:pt>
                <c:pt idx="90">
                  <c:v>0.97354044181996124</c:v>
                </c:pt>
                <c:pt idx="91">
                  <c:v>0.9814985380746204</c:v>
                </c:pt>
                <c:pt idx="92">
                  <c:v>0.98945663432927944</c:v>
                </c:pt>
                <c:pt idx="93">
                  <c:v>0.99741473058393859</c:v>
                </c:pt>
                <c:pt idx="94">
                  <c:v>1.0053728268385977</c:v>
                </c:pt>
                <c:pt idx="95">
                  <c:v>1.0133309230932568</c:v>
                </c:pt>
                <c:pt idx="96">
                  <c:v>1.0212890193479158</c:v>
                </c:pt>
                <c:pt idx="97">
                  <c:v>1.0292471156025749</c:v>
                </c:pt>
                <c:pt idx="98">
                  <c:v>1.0372052118572339</c:v>
                </c:pt>
                <c:pt idx="99">
                  <c:v>1.0451633081118932</c:v>
                </c:pt>
                <c:pt idx="100">
                  <c:v>1.0531214043665522</c:v>
                </c:pt>
                <c:pt idx="101">
                  <c:v>1.0610795006212113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F91-4F05-9B06-D33B4E6D9156}"/>
            </c:ext>
          </c:extLst>
        </c:ser>
        <c:ser>
          <c:idx val="3"/>
          <c:order val="3"/>
          <c:tx>
            <c:v>HS-front</c:v>
          </c:tx>
          <c:spPr>
            <a:ln w="190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xVal>
            <c:numRef>
              <c:f>BL_tertEOR!$U$59:$U$60</c:f>
              <c:numCache>
                <c:formatCode>0.0000</c:formatCode>
                <c:ptCount val="2"/>
                <c:pt idx="0">
                  <c:v>0.50000000000000022</c:v>
                </c:pt>
                <c:pt idx="1">
                  <c:v>0.6</c:v>
                </c:pt>
              </c:numCache>
            </c:numRef>
          </c:xVal>
          <c:yVal>
            <c:numRef>
              <c:f>BL_tertEOR!$V$59:$V$60</c:f>
              <c:numCache>
                <c:formatCode>0.0000</c:formatCode>
                <c:ptCount val="2"/>
                <c:pt idx="0">
                  <c:v>0.6666666666666673</c:v>
                </c:pt>
                <c:pt idx="1">
                  <c:v>0.88285366842318647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F91-4F05-9B06-D33B4E6D9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19792"/>
        <c:axId val="259121360"/>
      </c:scatterChart>
      <c:valAx>
        <c:axId val="259119792"/>
        <c:scaling>
          <c:orientation val="minMax"/>
          <c:max val="1"/>
          <c:min val="-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lgDash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/>
                  <a:t>Water saturation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121360"/>
        <c:crosses val="autoZero"/>
        <c:crossBetween val="midCat"/>
        <c:majorUnit val="0.2"/>
      </c:valAx>
      <c:valAx>
        <c:axId val="25912136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lgDash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 dirty="0"/>
                  <a:t>Fractional flow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119792"/>
        <c:crosses val="autoZero"/>
        <c:crossBetween val="midCat"/>
        <c:majorUnit val="0.2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9957264957264959"/>
          <c:y val="1.7795018269775101E-2"/>
          <c:w val="0.67564102564102568"/>
          <c:h val="0.14149233184087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solidFill>
      <a:schemeClr val="bg1"/>
    </a:solidFill>
    <a:ln>
      <a:solidFill>
        <a:srgbClr val="172955"/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190203234092801"/>
          <c:y val="0.16666666666666666"/>
          <c:w val="0.6750006149986767"/>
          <c:h val="0.627762467191601"/>
        </c:manualLayout>
      </c:layout>
      <c:scatterChart>
        <c:scatterStyle val="lineMarker"/>
        <c:varyColors val="0"/>
        <c:ser>
          <c:idx val="0"/>
          <c:order val="0"/>
          <c:tx>
            <c:v>dP</c:v>
          </c:tx>
          <c:spPr>
            <a:ln w="254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'HM-data'!$L$3:$L$115</c:f>
              <c:numCache>
                <c:formatCode>General</c:formatCode>
                <c:ptCount val="113"/>
                <c:pt idx="0">
                  <c:v>0</c:v>
                </c:pt>
                <c:pt idx="1">
                  <c:v>1.3029999999999999</c:v>
                </c:pt>
                <c:pt idx="2">
                  <c:v>1.405</c:v>
                </c:pt>
                <c:pt idx="3">
                  <c:v>1.4530000000000001</c:v>
                </c:pt>
                <c:pt idx="4">
                  <c:v>1.4830000000000001</c:v>
                </c:pt>
                <c:pt idx="5">
                  <c:v>1.5009999999999999</c:v>
                </c:pt>
                <c:pt idx="6">
                  <c:v>1.5169999999999999</c:v>
                </c:pt>
                <c:pt idx="7">
                  <c:v>1.5289999999999999</c:v>
                </c:pt>
                <c:pt idx="8">
                  <c:v>1.5409999999999999</c:v>
                </c:pt>
                <c:pt idx="9">
                  <c:v>1.5529999999999999</c:v>
                </c:pt>
                <c:pt idx="10">
                  <c:v>1.5660000000000001</c:v>
                </c:pt>
                <c:pt idx="11">
                  <c:v>1.579</c:v>
                </c:pt>
                <c:pt idx="12">
                  <c:v>1.593</c:v>
                </c:pt>
                <c:pt idx="13">
                  <c:v>1.609</c:v>
                </c:pt>
                <c:pt idx="14">
                  <c:v>1.625</c:v>
                </c:pt>
                <c:pt idx="15">
                  <c:v>1.643</c:v>
                </c:pt>
                <c:pt idx="16">
                  <c:v>1.66</c:v>
                </c:pt>
                <c:pt idx="17">
                  <c:v>1.6779999999999999</c:v>
                </c:pt>
                <c:pt idx="18">
                  <c:v>1.696</c:v>
                </c:pt>
                <c:pt idx="19">
                  <c:v>1.7130000000000001</c:v>
                </c:pt>
                <c:pt idx="20">
                  <c:v>1.7290000000000001</c:v>
                </c:pt>
                <c:pt idx="21">
                  <c:v>1.746</c:v>
                </c:pt>
                <c:pt idx="22">
                  <c:v>1.7609999999999999</c:v>
                </c:pt>
                <c:pt idx="23">
                  <c:v>1.7769999999999999</c:v>
                </c:pt>
                <c:pt idx="24">
                  <c:v>1.7909999999999999</c:v>
                </c:pt>
                <c:pt idx="25">
                  <c:v>1.8069999999999999</c:v>
                </c:pt>
                <c:pt idx="26">
                  <c:v>1.821</c:v>
                </c:pt>
                <c:pt idx="27">
                  <c:v>1.835</c:v>
                </c:pt>
                <c:pt idx="28">
                  <c:v>1.792</c:v>
                </c:pt>
                <c:pt idx="29">
                  <c:v>1.7170000000000001</c:v>
                </c:pt>
                <c:pt idx="30">
                  <c:v>1.6870000000000001</c:v>
                </c:pt>
                <c:pt idx="31">
                  <c:v>1.6659999999999999</c:v>
                </c:pt>
                <c:pt idx="32">
                  <c:v>1.65</c:v>
                </c:pt>
                <c:pt idx="33">
                  <c:v>1.6359999999999999</c:v>
                </c:pt>
                <c:pt idx="34">
                  <c:v>1.6279999999999999</c:v>
                </c:pt>
                <c:pt idx="35">
                  <c:v>1.62</c:v>
                </c:pt>
                <c:pt idx="36">
                  <c:v>1.6140000000000001</c:v>
                </c:pt>
                <c:pt idx="37">
                  <c:v>1.61</c:v>
                </c:pt>
                <c:pt idx="38">
                  <c:v>1.6060000000000001</c:v>
                </c:pt>
                <c:pt idx="39">
                  <c:v>1.603</c:v>
                </c:pt>
                <c:pt idx="40">
                  <c:v>1.601</c:v>
                </c:pt>
                <c:pt idx="41">
                  <c:v>1.599</c:v>
                </c:pt>
                <c:pt idx="42">
                  <c:v>1.5960000000000001</c:v>
                </c:pt>
                <c:pt idx="43">
                  <c:v>1.5960000000000001</c:v>
                </c:pt>
                <c:pt idx="44">
                  <c:v>1.595</c:v>
                </c:pt>
                <c:pt idx="45">
                  <c:v>1.5940000000000001</c:v>
                </c:pt>
                <c:pt idx="46">
                  <c:v>1.593</c:v>
                </c:pt>
                <c:pt idx="47">
                  <c:v>1.593</c:v>
                </c:pt>
                <c:pt idx="48">
                  <c:v>1.5920000000000001</c:v>
                </c:pt>
                <c:pt idx="49">
                  <c:v>1.59</c:v>
                </c:pt>
                <c:pt idx="50">
                  <c:v>1.59</c:v>
                </c:pt>
                <c:pt idx="51">
                  <c:v>1.587</c:v>
                </c:pt>
                <c:pt idx="52">
                  <c:v>1.585</c:v>
                </c:pt>
                <c:pt idx="53">
                  <c:v>1.583</c:v>
                </c:pt>
                <c:pt idx="54">
                  <c:v>1.581</c:v>
                </c:pt>
                <c:pt idx="55">
                  <c:v>1.5780000000000001</c:v>
                </c:pt>
                <c:pt idx="56">
                  <c:v>1.575</c:v>
                </c:pt>
                <c:pt idx="57">
                  <c:v>1.5720000000000001</c:v>
                </c:pt>
                <c:pt idx="58">
                  <c:v>1.5680000000000001</c:v>
                </c:pt>
                <c:pt idx="59">
                  <c:v>1.5649999999999999</c:v>
                </c:pt>
                <c:pt idx="60">
                  <c:v>1.5620000000000001</c:v>
                </c:pt>
                <c:pt idx="61">
                  <c:v>1.5580000000000001</c:v>
                </c:pt>
                <c:pt idx="62">
                  <c:v>1.556</c:v>
                </c:pt>
                <c:pt idx="63">
                  <c:v>1.552</c:v>
                </c:pt>
                <c:pt idx="64">
                  <c:v>1.55</c:v>
                </c:pt>
                <c:pt idx="65">
                  <c:v>1.5469999999999999</c:v>
                </c:pt>
                <c:pt idx="66">
                  <c:v>1.544</c:v>
                </c:pt>
                <c:pt idx="67">
                  <c:v>1.542</c:v>
                </c:pt>
                <c:pt idx="68">
                  <c:v>1.5389999999999999</c:v>
                </c:pt>
                <c:pt idx="69">
                  <c:v>1.5369999999999999</c:v>
                </c:pt>
                <c:pt idx="70">
                  <c:v>1.534</c:v>
                </c:pt>
                <c:pt idx="71">
                  <c:v>1.532</c:v>
                </c:pt>
                <c:pt idx="72">
                  <c:v>1.53</c:v>
                </c:pt>
                <c:pt idx="73">
                  <c:v>1.528</c:v>
                </c:pt>
                <c:pt idx="74">
                  <c:v>1.526</c:v>
                </c:pt>
                <c:pt idx="75">
                  <c:v>1.524</c:v>
                </c:pt>
                <c:pt idx="76">
                  <c:v>1.5229999999999999</c:v>
                </c:pt>
                <c:pt idx="77">
                  <c:v>1.5209999999999999</c:v>
                </c:pt>
                <c:pt idx="78">
                  <c:v>1.52</c:v>
                </c:pt>
                <c:pt idx="79">
                  <c:v>1.518</c:v>
                </c:pt>
                <c:pt idx="80">
                  <c:v>1.516</c:v>
                </c:pt>
                <c:pt idx="81">
                  <c:v>1.5149999999999999</c:v>
                </c:pt>
                <c:pt idx="82">
                  <c:v>1.514</c:v>
                </c:pt>
                <c:pt idx="83">
                  <c:v>1.512</c:v>
                </c:pt>
                <c:pt idx="84">
                  <c:v>1.51</c:v>
                </c:pt>
                <c:pt idx="85">
                  <c:v>1.51</c:v>
                </c:pt>
                <c:pt idx="86">
                  <c:v>1.508</c:v>
                </c:pt>
                <c:pt idx="87">
                  <c:v>1.5069999999999999</c:v>
                </c:pt>
                <c:pt idx="88">
                  <c:v>1.506</c:v>
                </c:pt>
                <c:pt idx="89">
                  <c:v>1.504</c:v>
                </c:pt>
                <c:pt idx="90">
                  <c:v>1.504</c:v>
                </c:pt>
                <c:pt idx="91">
                  <c:v>1.502</c:v>
                </c:pt>
                <c:pt idx="92">
                  <c:v>1.5009999999999999</c:v>
                </c:pt>
                <c:pt idx="93">
                  <c:v>1.5</c:v>
                </c:pt>
                <c:pt idx="94">
                  <c:v>1.4990000000000001</c:v>
                </c:pt>
                <c:pt idx="95">
                  <c:v>1.498</c:v>
                </c:pt>
                <c:pt idx="96">
                  <c:v>1.4970000000000001</c:v>
                </c:pt>
                <c:pt idx="97">
                  <c:v>1.496</c:v>
                </c:pt>
                <c:pt idx="98">
                  <c:v>1.496</c:v>
                </c:pt>
                <c:pt idx="99">
                  <c:v>1.494</c:v>
                </c:pt>
                <c:pt idx="100">
                  <c:v>1.494</c:v>
                </c:pt>
                <c:pt idx="101">
                  <c:v>1.4930000000000001</c:v>
                </c:pt>
                <c:pt idx="102">
                  <c:v>1.492</c:v>
                </c:pt>
                <c:pt idx="103">
                  <c:v>1.4910000000000001</c:v>
                </c:pt>
                <c:pt idx="104">
                  <c:v>1.49</c:v>
                </c:pt>
                <c:pt idx="105">
                  <c:v>1.49</c:v>
                </c:pt>
                <c:pt idx="106">
                  <c:v>1.4890000000000001</c:v>
                </c:pt>
                <c:pt idx="107">
                  <c:v>1.488</c:v>
                </c:pt>
                <c:pt idx="108">
                  <c:v>1.488</c:v>
                </c:pt>
                <c:pt idx="109">
                  <c:v>1.486</c:v>
                </c:pt>
                <c:pt idx="110">
                  <c:v>1.486</c:v>
                </c:pt>
                <c:pt idx="111">
                  <c:v>1.4850000000000001</c:v>
                </c:pt>
                <c:pt idx="112">
                  <c:v>1.4850000000000001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EA-4435-B65C-BA8BA69F1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122144"/>
        <c:axId val="259116656"/>
      </c:scatterChart>
      <c:scatterChart>
        <c:scatterStyle val="lineMarker"/>
        <c:varyColors val="0"/>
        <c:ser>
          <c:idx val="1"/>
          <c:order val="1"/>
          <c:tx>
            <c:v>Vo_prod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'HM-data'!$O$3:$O$115</c:f>
              <c:numCache>
                <c:formatCode>General</c:formatCode>
                <c:ptCount val="113"/>
                <c:pt idx="0">
                  <c:v>0</c:v>
                </c:pt>
                <c:pt idx="1">
                  <c:v>4.4181599788200838</c:v>
                </c:pt>
                <c:pt idx="2">
                  <c:v>4.4182228106731563</c:v>
                </c:pt>
                <c:pt idx="3">
                  <c:v>4.4182228106731563</c:v>
                </c:pt>
                <c:pt idx="4">
                  <c:v>4.4182102443025419</c:v>
                </c:pt>
                <c:pt idx="5">
                  <c:v>4.4181976779319276</c:v>
                </c:pt>
                <c:pt idx="6">
                  <c:v>4.4181851115613124</c:v>
                </c:pt>
                <c:pt idx="7">
                  <c:v>4.418172545190699</c:v>
                </c:pt>
                <c:pt idx="8">
                  <c:v>4.4181599788200838</c:v>
                </c:pt>
                <c:pt idx="9">
                  <c:v>4.4181599788200838</c:v>
                </c:pt>
                <c:pt idx="10">
                  <c:v>4.4181474124494704</c:v>
                </c:pt>
                <c:pt idx="11">
                  <c:v>4.4181474124494704</c:v>
                </c:pt>
                <c:pt idx="12">
                  <c:v>4.4181474124494704</c:v>
                </c:pt>
                <c:pt idx="13">
                  <c:v>4.4181474124494704</c:v>
                </c:pt>
                <c:pt idx="14">
                  <c:v>4.4181474124494704</c:v>
                </c:pt>
                <c:pt idx="15">
                  <c:v>4.4181474124494704</c:v>
                </c:pt>
                <c:pt idx="16">
                  <c:v>4.4181599788200838</c:v>
                </c:pt>
                <c:pt idx="17">
                  <c:v>4.4181599788200838</c:v>
                </c:pt>
                <c:pt idx="18">
                  <c:v>4.4181599788200838</c:v>
                </c:pt>
                <c:pt idx="19">
                  <c:v>4.418172545190699</c:v>
                </c:pt>
                <c:pt idx="20">
                  <c:v>4.418172545190699</c:v>
                </c:pt>
                <c:pt idx="21">
                  <c:v>4.418172545190699</c:v>
                </c:pt>
                <c:pt idx="22">
                  <c:v>4.418172545190699</c:v>
                </c:pt>
                <c:pt idx="23">
                  <c:v>4.418172545190699</c:v>
                </c:pt>
                <c:pt idx="24">
                  <c:v>4.418172545190699</c:v>
                </c:pt>
                <c:pt idx="25">
                  <c:v>4.418172545190699</c:v>
                </c:pt>
                <c:pt idx="26">
                  <c:v>4.418172545190699</c:v>
                </c:pt>
                <c:pt idx="27">
                  <c:v>4.418172545190699</c:v>
                </c:pt>
                <c:pt idx="28">
                  <c:v>4.4054176790171242</c:v>
                </c:pt>
                <c:pt idx="29">
                  <c:v>4.0668670882956732</c:v>
                </c:pt>
                <c:pt idx="30">
                  <c:v>3.242312114063882</c:v>
                </c:pt>
                <c:pt idx="31">
                  <c:v>2.4967996109964101</c:v>
                </c:pt>
                <c:pt idx="32">
                  <c:v>2.0274582349207089</c:v>
                </c:pt>
                <c:pt idx="33">
                  <c:v>1.7489748957358955</c:v>
                </c:pt>
                <c:pt idx="34">
                  <c:v>1.5766648218718025</c:v>
                </c:pt>
                <c:pt idx="35">
                  <c:v>1.4627255395114078</c:v>
                </c:pt>
                <c:pt idx="36">
                  <c:v>1.3814839534895755</c:v>
                </c:pt>
                <c:pt idx="37">
                  <c:v>1.31845103848795</c:v>
                </c:pt>
                <c:pt idx="38">
                  <c:v>1.2649811315238519</c:v>
                </c:pt>
                <c:pt idx="39">
                  <c:v>1.2156317374842021</c:v>
                </c:pt>
                <c:pt idx="40">
                  <c:v>1.1670740247932567</c:v>
                </c:pt>
                <c:pt idx="41">
                  <c:v>1.1173187369827631</c:v>
                </c:pt>
                <c:pt idx="42">
                  <c:v>1.0653542812182648</c:v>
                </c:pt>
                <c:pt idx="43">
                  <c:v>1.0108765513308948</c:v>
                </c:pt>
                <c:pt idx="44">
                  <c:v>0.95407906942811449</c:v>
                </c:pt>
                <c:pt idx="45">
                  <c:v>0.89548459652748047</c:v>
                </c:pt>
                <c:pt idx="46">
                  <c:v>0.83582072548756459</c:v>
                </c:pt>
                <c:pt idx="47">
                  <c:v>0.77590929694654565</c:v>
                </c:pt>
                <c:pt idx="48">
                  <c:v>0.71658597455027906</c:v>
                </c:pt>
                <c:pt idx="49">
                  <c:v>0.65864243964746882</c:v>
                </c:pt>
                <c:pt idx="50">
                  <c:v>0.60279371872607235</c:v>
                </c:pt>
                <c:pt idx="51">
                  <c:v>0.54964551084970159</c:v>
                </c:pt>
                <c:pt idx="52">
                  <c:v>0.49968916110937817</c:v>
                </c:pt>
                <c:pt idx="53">
                  <c:v>0.45328783761585684</c:v>
                </c:pt>
                <c:pt idx="54">
                  <c:v>0.41066773504019638</c:v>
                </c:pt>
                <c:pt idx="55">
                  <c:v>0.37193315425849566</c:v>
                </c:pt>
                <c:pt idx="56">
                  <c:v>0.33707027226307901</c:v>
                </c:pt>
                <c:pt idx="57">
                  <c:v>0.30595593862192566</c:v>
                </c:pt>
                <c:pt idx="58">
                  <c:v>0.27838657813108308</c:v>
                </c:pt>
                <c:pt idx="59">
                  <c:v>0.25409704037058822</c:v>
                </c:pt>
                <c:pt idx="60">
                  <c:v>0.23278698908275794</c:v>
                </c:pt>
                <c:pt idx="61">
                  <c:v>0.21413723845398749</c:v>
                </c:pt>
                <c:pt idx="62">
                  <c:v>0.19783111594479505</c:v>
                </c:pt>
                <c:pt idx="63">
                  <c:v>0.18356325874925161</c:v>
                </c:pt>
                <c:pt idx="64">
                  <c:v>0.17105595007677993</c:v>
                </c:pt>
                <c:pt idx="65">
                  <c:v>0.16005534924096992</c:v>
                </c:pt>
                <c:pt idx="66">
                  <c:v>0.15034028811900882</c:v>
                </c:pt>
                <c:pt idx="67">
                  <c:v>0.1417172446034356</c:v>
                </c:pt>
                <c:pt idx="68">
                  <c:v>0.13402159923920201</c:v>
                </c:pt>
                <c:pt idx="69">
                  <c:v>0.12711386531248878</c:v>
                </c:pt>
                <c:pt idx="70">
                  <c:v>0.12087918619588062</c:v>
                </c:pt>
                <c:pt idx="71">
                  <c:v>0.11521866455264253</c:v>
                </c:pt>
                <c:pt idx="72">
                  <c:v>0.11005187561084262</c:v>
                </c:pt>
                <c:pt idx="73">
                  <c:v>0.10531209194251863</c:v>
                </c:pt>
                <c:pt idx="74">
                  <c:v>0.10094339319843663</c:v>
                </c:pt>
                <c:pt idx="75">
                  <c:v>9.6899786462148169E-2</c:v>
                </c:pt>
                <c:pt idx="76">
                  <c:v>9.3142441648454755E-2</c:v>
                </c:pt>
                <c:pt idx="77">
                  <c:v>8.9639188848583712E-2</c:v>
                </c:pt>
                <c:pt idx="78">
                  <c:v>8.6362507710889547E-2</c:v>
                </c:pt>
                <c:pt idx="79">
                  <c:v>8.3289401777148026E-2</c:v>
                </c:pt>
                <c:pt idx="80">
                  <c:v>8.0399387863257704E-2</c:v>
                </c:pt>
                <c:pt idx="81">
                  <c:v>7.7675878360007639E-2</c:v>
                </c:pt>
                <c:pt idx="82">
                  <c:v>7.5105427250840462E-2</c:v>
                </c:pt>
                <c:pt idx="83">
                  <c:v>7.267483984661112E-2</c:v>
                </c:pt>
                <c:pt idx="84">
                  <c:v>7.0371675440411369E-2</c:v>
                </c:pt>
                <c:pt idx="85">
                  <c:v>6.8186257926868152E-2</c:v>
                </c:pt>
                <c:pt idx="86">
                  <c:v>6.6109413855433022E-2</c:v>
                </c:pt>
                <c:pt idx="87">
                  <c:v>6.4133226412618899E-2</c:v>
                </c:pt>
                <c:pt idx="88">
                  <c:v>6.2250532767175612E-2</c:v>
                </c:pt>
                <c:pt idx="89">
                  <c:v>6.0455049733795972E-2</c:v>
                </c:pt>
                <c:pt idx="90">
                  <c:v>5.8740996781997387E-2</c:v>
                </c:pt>
                <c:pt idx="91">
                  <c:v>5.7102719045003379E-2</c:v>
                </c:pt>
                <c:pt idx="92">
                  <c:v>5.5535692629392786E-2</c:v>
                </c:pt>
                <c:pt idx="93">
                  <c:v>5.4035519305450586E-2</c:v>
                </c:pt>
                <c:pt idx="94">
                  <c:v>5.2597926507167901E-2</c:v>
                </c:pt>
                <c:pt idx="95">
                  <c:v>5.1219521314478836E-2</c:v>
                </c:pt>
                <c:pt idx="96">
                  <c:v>4.9896533816199108E-2</c:v>
                </c:pt>
                <c:pt idx="97">
                  <c:v>4.8625948083381249E-2</c:v>
                </c:pt>
                <c:pt idx="98">
                  <c:v>4.7405125178196256E-2</c:v>
                </c:pt>
                <c:pt idx="99">
                  <c:v>4.6230923507990539E-2</c:v>
                </c:pt>
                <c:pt idx="100">
                  <c:v>4.5101081126053509E-2</c:v>
                </c:pt>
                <c:pt idx="101">
                  <c:v>4.4013210421968436E-2</c:v>
                </c:pt>
                <c:pt idx="102">
                  <c:v>4.2965175112730875E-2</c:v>
                </c:pt>
                <c:pt idx="103">
                  <c:v>4.1954964579042534E-2</c:v>
                </c:pt>
                <c:pt idx="104">
                  <c:v>4.098056820160513E-2</c:v>
                </c:pt>
                <c:pt idx="105">
                  <c:v>4.0040478015944923E-2</c:v>
                </c:pt>
                <c:pt idx="106">
                  <c:v>3.9132683402763623E-2</c:v>
                </c:pt>
                <c:pt idx="107">
                  <c:v>3.8255927724999778E-2</c:v>
                </c:pt>
                <c:pt idx="108">
                  <c:v>3.7408577354473532E-2</c:v>
                </c:pt>
                <c:pt idx="109">
                  <c:v>3.6589375654123464E-2</c:v>
                </c:pt>
                <c:pt idx="110">
                  <c:v>3.5797065986888116E-2</c:v>
                </c:pt>
                <c:pt idx="111">
                  <c:v>3.5030391715706065E-2</c:v>
                </c:pt>
                <c:pt idx="112">
                  <c:v>3.4536659014267883E-2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FEA-4435-B65C-BA8BA69F1E83}"/>
            </c:ext>
          </c:extLst>
        </c:ser>
        <c:ser>
          <c:idx val="2"/>
          <c:order val="2"/>
          <c:tx>
            <c:v>Vw_prod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'HM-data'!$P$3:$P$115</c:f>
              <c:numCache>
                <c:formatCode>General</c:formatCode>
                <c:ptCount val="1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1.2758384757346582E-2</c:v>
                </c:pt>
                <c:pt idx="29">
                  <c:v>0.35131425335445504</c:v>
                </c:pt>
                <c:pt idx="30">
                  <c:v>1.1758616877638779</c:v>
                </c:pt>
                <c:pt idx="31">
                  <c:v>1.9213729341942887</c:v>
                </c:pt>
                <c:pt idx="32">
                  <c:v>2.3907143102699897</c:v>
                </c:pt>
                <c:pt idx="33">
                  <c:v>2.6691976494548033</c:v>
                </c:pt>
                <c:pt idx="34">
                  <c:v>2.8414951569482825</c:v>
                </c:pt>
                <c:pt idx="35">
                  <c:v>2.9554470056792912</c:v>
                </c:pt>
                <c:pt idx="36">
                  <c:v>3.0366885917011235</c:v>
                </c:pt>
                <c:pt idx="37">
                  <c:v>3.0997215067027484</c:v>
                </c:pt>
                <c:pt idx="38">
                  <c:v>3.1531914136668466</c:v>
                </c:pt>
                <c:pt idx="39">
                  <c:v>3.2025269846988209</c:v>
                </c:pt>
                <c:pt idx="40">
                  <c:v>3.2510708743820902</c:v>
                </c:pt>
                <c:pt idx="41">
                  <c:v>3.3008337020149523</c:v>
                </c:pt>
                <c:pt idx="42">
                  <c:v>3.3527830781347134</c:v>
                </c:pt>
                <c:pt idx="43">
                  <c:v>3.4072457283773461</c:v>
                </c:pt>
                <c:pt idx="44">
                  <c:v>3.464033157183636</c:v>
                </c:pt>
                <c:pt idx="45">
                  <c:v>3.5226175769877779</c:v>
                </c:pt>
                <c:pt idx="46">
                  <c:v>3.5822701382941409</c:v>
                </c:pt>
                <c:pt idx="47">
                  <c:v>3.6421614606421762</c:v>
                </c:pt>
                <c:pt idx="48">
                  <c:v>3.7014747299419519</c:v>
                </c:pt>
                <c:pt idx="49">
                  <c:v>3.7594056984741475</c:v>
                </c:pt>
                <c:pt idx="50">
                  <c:v>3.815238083113746</c:v>
                </c:pt>
                <c:pt idx="51">
                  <c:v>3.8683812644418705</c:v>
                </c:pt>
                <c:pt idx="52">
                  <c:v>3.9183200212633329</c:v>
                </c:pt>
                <c:pt idx="53">
                  <c:v>3.9647150615715474</c:v>
                </c:pt>
                <c:pt idx="54">
                  <c:v>4.007327624324839</c:v>
                </c:pt>
                <c:pt idx="55">
                  <c:v>4.0460571785582955</c:v>
                </c:pt>
                <c:pt idx="56">
                  <c:v>4.080916290642528</c:v>
                </c:pt>
                <c:pt idx="57">
                  <c:v>4.1120306242836806</c:v>
                </c:pt>
                <c:pt idx="58">
                  <c:v>4.1396012414115839</c:v>
                </c:pt>
                <c:pt idx="59">
                  <c:v>4.1638794694385268</c:v>
                </c:pt>
                <c:pt idx="60">
                  <c:v>4.1851920340004796</c:v>
                </c:pt>
                <c:pt idx="61">
                  <c:v>4.2038405279921882</c:v>
                </c:pt>
                <c:pt idx="62">
                  <c:v>4.2201391106790123</c:v>
                </c:pt>
                <c:pt idx="63">
                  <c:v>4.2344145076969246</c:v>
                </c:pt>
                <c:pt idx="64">
                  <c:v>4.2469180464582124</c:v>
                </c:pt>
                <c:pt idx="65">
                  <c:v>4.257913620745776</c:v>
                </c:pt>
                <c:pt idx="66">
                  <c:v>4.2676274252306756</c:v>
                </c:pt>
                <c:pt idx="67">
                  <c:v>4.276247955472126</c:v>
                </c:pt>
                <c:pt idx="68">
                  <c:v>4.2839511406587274</c:v>
                </c:pt>
                <c:pt idx="69">
                  <c:v>4.2908500781260113</c:v>
                </c:pt>
                <c:pt idx="70">
                  <c:v>4.2970829979507332</c:v>
                </c:pt>
                <c:pt idx="71">
                  <c:v>4.3027504310978095</c:v>
                </c:pt>
                <c:pt idx="72">
                  <c:v>4.3079152094203108</c:v>
                </c:pt>
                <c:pt idx="73">
                  <c:v>4.3126652975125381</c:v>
                </c:pt>
                <c:pt idx="74">
                  <c:v>4.3170258281157219</c:v>
                </c:pt>
                <c:pt idx="75">
                  <c:v>4.3210721994535453</c:v>
                </c:pt>
                <c:pt idx="76">
                  <c:v>4.3248295442672386</c:v>
                </c:pt>
                <c:pt idx="77">
                  <c:v>4.3283229952980307</c:v>
                </c:pt>
                <c:pt idx="78">
                  <c:v>4.3316028180283785</c:v>
                </c:pt>
                <c:pt idx="79">
                  <c:v>4.3346815788288957</c:v>
                </c:pt>
                <c:pt idx="80">
                  <c:v>4.3375592776995848</c:v>
                </c:pt>
                <c:pt idx="81">
                  <c:v>4.3402987464935148</c:v>
                </c:pt>
                <c:pt idx="82">
                  <c:v>4.3428622860988435</c:v>
                </c:pt>
                <c:pt idx="83">
                  <c:v>4.3452875956274157</c:v>
                </c:pt>
                <c:pt idx="84">
                  <c:v>4.3475998078204574</c:v>
                </c:pt>
                <c:pt idx="85">
                  <c:v>4.349786356307356</c:v>
                </c:pt>
                <c:pt idx="86">
                  <c:v>4.3518598074587258</c:v>
                </c:pt>
                <c:pt idx="87">
                  <c:v>4.3538327276451794</c:v>
                </c:pt>
                <c:pt idx="88">
                  <c:v>4.3557176832373337</c:v>
                </c:pt>
                <c:pt idx="89">
                  <c:v>4.3575146742351869</c:v>
                </c:pt>
                <c:pt idx="90">
                  <c:v>4.3592237006387391</c:v>
                </c:pt>
                <c:pt idx="91">
                  <c:v>4.3608698951892206</c:v>
                </c:pt>
                <c:pt idx="92">
                  <c:v>4.3624281251454011</c:v>
                </c:pt>
                <c:pt idx="93">
                  <c:v>4.3639235232485101</c:v>
                </c:pt>
                <c:pt idx="94">
                  <c:v>4.3653812222397761</c:v>
                </c:pt>
                <c:pt idx="95">
                  <c:v>4.3667509566367411</c:v>
                </c:pt>
                <c:pt idx="96">
                  <c:v>4.3680829919218631</c:v>
                </c:pt>
                <c:pt idx="97">
                  <c:v>4.3693521953539136</c:v>
                </c:pt>
                <c:pt idx="98">
                  <c:v>4.370571133303506</c:v>
                </c:pt>
                <c:pt idx="99">
                  <c:v>4.3717398057706411</c:v>
                </c:pt>
                <c:pt idx="100">
                  <c:v>4.3728582127553191</c:v>
                </c:pt>
                <c:pt idx="101">
                  <c:v>4.3739640533693827</c:v>
                </c:pt>
                <c:pt idx="102">
                  <c:v>4.3750070621303756</c:v>
                </c:pt>
                <c:pt idx="103">
                  <c:v>4.3760123717795238</c:v>
                </c:pt>
                <c:pt idx="104">
                  <c:v>4.3769925486874435</c:v>
                </c:pt>
                <c:pt idx="105">
                  <c:v>4.3779224601129068</c:v>
                </c:pt>
                <c:pt idx="106">
                  <c:v>4.3788398051677548</c:v>
                </c:pt>
                <c:pt idx="107">
                  <c:v>4.37971945111076</c:v>
                </c:pt>
                <c:pt idx="108">
                  <c:v>4.380548831571307</c:v>
                </c:pt>
                <c:pt idx="109">
                  <c:v>4.381378212031855</c:v>
                </c:pt>
                <c:pt idx="110">
                  <c:v>4.3821698933805591</c:v>
                </c:pt>
                <c:pt idx="111">
                  <c:v>4.3829364419880354</c:v>
                </c:pt>
                <c:pt idx="112">
                  <c:v>4.3834390968126096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FEA-4435-B65C-BA8BA69F1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915832"/>
        <c:axId val="259918184"/>
      </c:scatterChart>
      <c:valAx>
        <c:axId val="259122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[h]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16656"/>
        <c:crosses val="autoZero"/>
        <c:crossBetween val="midCat"/>
      </c:valAx>
      <c:valAx>
        <c:axId val="25911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Differential pressure [kPa]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22144"/>
        <c:crosses val="autoZero"/>
        <c:crossBetween val="midCat"/>
        <c:majorUnit val="0.4"/>
      </c:valAx>
      <c:valAx>
        <c:axId val="25991818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Produced volume [10</a:t>
                </a:r>
                <a:r>
                  <a:rPr lang="en-US" baseline="30000"/>
                  <a:t>-9</a:t>
                </a:r>
                <a:r>
                  <a:rPr lang="en-US"/>
                  <a:t> m</a:t>
                </a:r>
                <a:r>
                  <a:rPr lang="en-US" baseline="30000"/>
                  <a:t>3</a:t>
                </a:r>
                <a:r>
                  <a:rPr lang="en-US"/>
                  <a:t>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15832"/>
        <c:crosses val="max"/>
        <c:crossBetween val="midCat"/>
        <c:majorUnit val="1"/>
      </c:valAx>
      <c:valAx>
        <c:axId val="259915832"/>
        <c:scaling>
          <c:orientation val="minMax"/>
        </c:scaling>
        <c:delete val="1"/>
        <c:axPos val="b"/>
        <c:numFmt formatCode="0.0000" sourceLinked="1"/>
        <c:majorTickMark val="out"/>
        <c:minorTickMark val="none"/>
        <c:tickLblPos val="nextTo"/>
        <c:crossAx val="259918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0913333793717884"/>
          <c:y val="5.3105008700416498E-2"/>
          <c:w val="0.56768088363954505"/>
          <c:h val="0.104747010790317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172955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1"/>
          <c:order val="1"/>
          <c:tx>
            <c:v>Xw_Ca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'HM-data'!$R$3:$R$115</c:f>
              <c:numCache>
                <c:formatCode>General</c:formatCode>
                <c:ptCount val="113"/>
                <c:pt idx="0">
                  <c:v>1.6471199999999998E-2</c:v>
                </c:pt>
                <c:pt idx="1">
                  <c:v>1.6471199999999998E-2</c:v>
                </c:pt>
                <c:pt idx="2">
                  <c:v>1.6471199999999998E-2</c:v>
                </c:pt>
                <c:pt idx="3">
                  <c:v>1.6471199999999998E-2</c:v>
                </c:pt>
                <c:pt idx="4">
                  <c:v>1.6471199999999998E-2</c:v>
                </c:pt>
                <c:pt idx="5">
                  <c:v>1.6471199999999998E-2</c:v>
                </c:pt>
                <c:pt idx="6">
                  <c:v>1.6471199999999998E-2</c:v>
                </c:pt>
                <c:pt idx="7">
                  <c:v>1.6471199999999998E-2</c:v>
                </c:pt>
                <c:pt idx="8">
                  <c:v>1.6471199999999998E-2</c:v>
                </c:pt>
                <c:pt idx="9">
                  <c:v>1.6471199999999998E-2</c:v>
                </c:pt>
                <c:pt idx="10">
                  <c:v>1.6471199999999998E-2</c:v>
                </c:pt>
                <c:pt idx="11">
                  <c:v>1.6471199999999998E-2</c:v>
                </c:pt>
                <c:pt idx="12">
                  <c:v>1.6471199999999998E-2</c:v>
                </c:pt>
                <c:pt idx="13">
                  <c:v>1.6471199999999998E-2</c:v>
                </c:pt>
                <c:pt idx="14">
                  <c:v>1.6471199999999998E-2</c:v>
                </c:pt>
                <c:pt idx="15">
                  <c:v>1.6471199999999998E-2</c:v>
                </c:pt>
                <c:pt idx="16">
                  <c:v>1.6471199999999998E-2</c:v>
                </c:pt>
                <c:pt idx="17">
                  <c:v>1.6471199999999998E-2</c:v>
                </c:pt>
                <c:pt idx="18">
                  <c:v>1.6471199999999998E-2</c:v>
                </c:pt>
                <c:pt idx="19">
                  <c:v>1.6471199999999998E-2</c:v>
                </c:pt>
                <c:pt idx="20">
                  <c:v>1.6471199999999998E-2</c:v>
                </c:pt>
                <c:pt idx="21">
                  <c:v>1.6471199999999998E-2</c:v>
                </c:pt>
                <c:pt idx="22">
                  <c:v>1.6471199999999998E-2</c:v>
                </c:pt>
                <c:pt idx="23">
                  <c:v>1.6471199999999998E-2</c:v>
                </c:pt>
                <c:pt idx="24">
                  <c:v>1.6471199999999998E-2</c:v>
                </c:pt>
                <c:pt idx="25">
                  <c:v>1.6471199999999998E-2</c:v>
                </c:pt>
                <c:pt idx="26">
                  <c:v>1.6471199999999998E-2</c:v>
                </c:pt>
                <c:pt idx="27">
                  <c:v>1.6471199999999998E-2</c:v>
                </c:pt>
                <c:pt idx="28">
                  <c:v>1.6471199999999998E-2</c:v>
                </c:pt>
                <c:pt idx="29">
                  <c:v>1.6470700000000001E-2</c:v>
                </c:pt>
                <c:pt idx="30">
                  <c:v>1.64616E-2</c:v>
                </c:pt>
                <c:pt idx="31">
                  <c:v>1.6432800000000001E-2</c:v>
                </c:pt>
                <c:pt idx="32">
                  <c:v>1.6375299999999999E-2</c:v>
                </c:pt>
                <c:pt idx="33">
                  <c:v>1.6279700000000001E-2</c:v>
                </c:pt>
                <c:pt idx="34">
                  <c:v>1.6137100000000001E-2</c:v>
                </c:pt>
                <c:pt idx="35">
                  <c:v>1.5940200000000002E-2</c:v>
                </c:pt>
                <c:pt idx="36">
                  <c:v>1.5684799999999999E-2</c:v>
                </c:pt>
                <c:pt idx="37">
                  <c:v>1.5370200000000001E-2</c:v>
                </c:pt>
                <c:pt idx="38">
                  <c:v>1.5000100000000001E-2</c:v>
                </c:pt>
                <c:pt idx="39">
                  <c:v>1.45819E-2</c:v>
                </c:pt>
                <c:pt idx="40">
                  <c:v>1.41263E-2</c:v>
                </c:pt>
                <c:pt idx="41">
                  <c:v>1.36463E-2</c:v>
                </c:pt>
                <c:pt idx="42">
                  <c:v>1.31562E-2</c:v>
                </c:pt>
                <c:pt idx="43">
                  <c:v>1.2669700000000001E-2</c:v>
                </c:pt>
                <c:pt idx="44">
                  <c:v>1.21996E-2</c:v>
                </c:pt>
                <c:pt idx="45">
                  <c:v>1.17564E-2</c:v>
                </c:pt>
                <c:pt idx="46">
                  <c:v>1.1347899999999999E-2</c:v>
                </c:pt>
                <c:pt idx="47">
                  <c:v>1.0979300000000001E-2</c:v>
                </c:pt>
                <c:pt idx="48">
                  <c:v>1.06531E-2</c:v>
                </c:pt>
                <c:pt idx="49">
                  <c:v>1.03696E-2</c:v>
                </c:pt>
                <c:pt idx="50">
                  <c:v>1.0127300000000001E-2</c:v>
                </c:pt>
                <c:pt idx="51">
                  <c:v>9.9234400000000004E-3</c:v>
                </c:pt>
                <c:pt idx="52">
                  <c:v>9.7544399999999996E-3</c:v>
                </c:pt>
                <c:pt idx="53">
                  <c:v>9.6162899999999996E-3</c:v>
                </c:pt>
                <c:pt idx="54">
                  <c:v>9.5048800000000003E-3</c:v>
                </c:pt>
                <c:pt idx="55">
                  <c:v>9.4161899999999996E-3</c:v>
                </c:pt>
                <c:pt idx="56">
                  <c:v>9.3464800000000008E-3</c:v>
                </c:pt>
                <c:pt idx="57">
                  <c:v>9.2923499999999996E-3</c:v>
                </c:pt>
                <c:pt idx="58">
                  <c:v>9.2508399999999998E-3</c:v>
                </c:pt>
                <c:pt idx="59">
                  <c:v>9.2193799999999992E-3</c:v>
                </c:pt>
                <c:pt idx="60">
                  <c:v>9.1958200000000004E-3</c:v>
                </c:pt>
                <c:pt idx="61">
                  <c:v>9.1783699999999999E-3</c:v>
                </c:pt>
                <c:pt idx="62">
                  <c:v>9.1655899999999995E-3</c:v>
                </c:pt>
                <c:pt idx="63">
                  <c:v>9.1563500000000006E-3</c:v>
                </c:pt>
                <c:pt idx="64">
                  <c:v>9.1497200000000001E-3</c:v>
                </c:pt>
                <c:pt idx="65">
                  <c:v>9.1450300000000002E-3</c:v>
                </c:pt>
                <c:pt idx="66">
                  <c:v>9.1417300000000007E-3</c:v>
                </c:pt>
                <c:pt idx="67">
                  <c:v>9.1394500000000004E-3</c:v>
                </c:pt>
                <c:pt idx="68">
                  <c:v>9.1378799999999993E-3</c:v>
                </c:pt>
                <c:pt idx="69">
                  <c:v>9.1368100000000004E-3</c:v>
                </c:pt>
                <c:pt idx="70">
                  <c:v>9.1360799999999995E-3</c:v>
                </c:pt>
                <c:pt idx="71">
                  <c:v>9.1356000000000007E-3</c:v>
                </c:pt>
                <c:pt idx="72">
                  <c:v>9.1352800000000008E-3</c:v>
                </c:pt>
                <c:pt idx="73">
                  <c:v>9.1350700000000003E-3</c:v>
                </c:pt>
                <c:pt idx="74">
                  <c:v>9.1349399999999994E-3</c:v>
                </c:pt>
                <c:pt idx="75">
                  <c:v>9.1348499999999999E-3</c:v>
                </c:pt>
                <c:pt idx="76">
                  <c:v>9.1347900000000003E-3</c:v>
                </c:pt>
                <c:pt idx="77">
                  <c:v>9.1347500000000005E-3</c:v>
                </c:pt>
                <c:pt idx="78">
                  <c:v>9.1347300000000006E-3</c:v>
                </c:pt>
                <c:pt idx="79">
                  <c:v>9.1347100000000007E-3</c:v>
                </c:pt>
                <c:pt idx="80">
                  <c:v>9.1347100000000007E-3</c:v>
                </c:pt>
                <c:pt idx="81">
                  <c:v>9.1347000000000008E-3</c:v>
                </c:pt>
                <c:pt idx="82">
                  <c:v>9.1346900000000009E-3</c:v>
                </c:pt>
                <c:pt idx="83">
                  <c:v>9.1346900000000009E-3</c:v>
                </c:pt>
                <c:pt idx="84">
                  <c:v>9.1346900000000009E-3</c:v>
                </c:pt>
                <c:pt idx="85">
                  <c:v>9.1346900000000009E-3</c:v>
                </c:pt>
                <c:pt idx="86">
                  <c:v>9.1346799999999992E-3</c:v>
                </c:pt>
                <c:pt idx="87">
                  <c:v>9.1346799999999992E-3</c:v>
                </c:pt>
                <c:pt idx="88">
                  <c:v>9.1346799999999992E-3</c:v>
                </c:pt>
                <c:pt idx="89">
                  <c:v>9.1346799999999992E-3</c:v>
                </c:pt>
                <c:pt idx="90">
                  <c:v>9.1346799999999992E-3</c:v>
                </c:pt>
                <c:pt idx="91">
                  <c:v>9.1346799999999992E-3</c:v>
                </c:pt>
                <c:pt idx="92">
                  <c:v>9.1346799999999992E-3</c:v>
                </c:pt>
                <c:pt idx="93">
                  <c:v>9.1346799999999992E-3</c:v>
                </c:pt>
                <c:pt idx="94">
                  <c:v>9.1346799999999992E-3</c:v>
                </c:pt>
                <c:pt idx="95">
                  <c:v>9.1346799999999992E-3</c:v>
                </c:pt>
                <c:pt idx="96">
                  <c:v>9.1346799999999992E-3</c:v>
                </c:pt>
                <c:pt idx="97">
                  <c:v>9.1346799999999992E-3</c:v>
                </c:pt>
                <c:pt idx="98">
                  <c:v>9.1346799999999992E-3</c:v>
                </c:pt>
                <c:pt idx="99">
                  <c:v>9.1346799999999992E-3</c:v>
                </c:pt>
                <c:pt idx="100">
                  <c:v>9.1346799999999992E-3</c:v>
                </c:pt>
                <c:pt idx="101">
                  <c:v>9.1346799999999992E-3</c:v>
                </c:pt>
                <c:pt idx="102">
                  <c:v>9.1346699999999992E-3</c:v>
                </c:pt>
                <c:pt idx="103">
                  <c:v>9.1346699999999992E-3</c:v>
                </c:pt>
                <c:pt idx="104">
                  <c:v>9.1346699999999992E-3</c:v>
                </c:pt>
                <c:pt idx="105">
                  <c:v>9.1346699999999992E-3</c:v>
                </c:pt>
                <c:pt idx="106">
                  <c:v>9.1346699999999992E-3</c:v>
                </c:pt>
                <c:pt idx="107">
                  <c:v>9.1346699999999992E-3</c:v>
                </c:pt>
                <c:pt idx="108">
                  <c:v>9.1346699999999992E-3</c:v>
                </c:pt>
                <c:pt idx="109">
                  <c:v>9.1346699999999992E-3</c:v>
                </c:pt>
                <c:pt idx="110">
                  <c:v>9.1346699999999992E-3</c:v>
                </c:pt>
                <c:pt idx="111">
                  <c:v>9.1346699999999992E-3</c:v>
                </c:pt>
                <c:pt idx="112">
                  <c:v>9.1346699999999992E-3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28-4761-AC16-B0027CD7BD85}"/>
            </c:ext>
          </c:extLst>
        </c:ser>
        <c:ser>
          <c:idx val="2"/>
          <c:order val="2"/>
          <c:tx>
            <c:v>Xw_Na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'HM-data'!$S$3:$S$115</c:f>
              <c:numCache>
                <c:formatCode>General</c:formatCode>
                <c:ptCount val="113"/>
                <c:pt idx="0">
                  <c:v>1.7942699999999999E-2</c:v>
                </c:pt>
                <c:pt idx="1">
                  <c:v>1.7942699999999999E-2</c:v>
                </c:pt>
                <c:pt idx="2">
                  <c:v>1.7942699999999999E-2</c:v>
                </c:pt>
                <c:pt idx="3">
                  <c:v>1.7942699999999999E-2</c:v>
                </c:pt>
                <c:pt idx="4">
                  <c:v>1.7942699999999999E-2</c:v>
                </c:pt>
                <c:pt idx="5">
                  <c:v>1.7942699999999999E-2</c:v>
                </c:pt>
                <c:pt idx="6">
                  <c:v>1.7942699999999999E-2</c:v>
                </c:pt>
                <c:pt idx="7">
                  <c:v>1.7942699999999999E-2</c:v>
                </c:pt>
                <c:pt idx="8">
                  <c:v>1.7942699999999999E-2</c:v>
                </c:pt>
                <c:pt idx="9">
                  <c:v>1.7942699999999999E-2</c:v>
                </c:pt>
                <c:pt idx="10">
                  <c:v>1.7942699999999999E-2</c:v>
                </c:pt>
                <c:pt idx="11">
                  <c:v>1.7942699999999999E-2</c:v>
                </c:pt>
                <c:pt idx="12">
                  <c:v>1.7942699999999999E-2</c:v>
                </c:pt>
                <c:pt idx="13">
                  <c:v>1.7942699999999999E-2</c:v>
                </c:pt>
                <c:pt idx="14">
                  <c:v>1.7942699999999999E-2</c:v>
                </c:pt>
                <c:pt idx="15">
                  <c:v>1.7942699999999999E-2</c:v>
                </c:pt>
                <c:pt idx="16">
                  <c:v>1.7942699999999999E-2</c:v>
                </c:pt>
                <c:pt idx="17">
                  <c:v>1.7942699999999999E-2</c:v>
                </c:pt>
                <c:pt idx="18">
                  <c:v>1.7942699999999999E-2</c:v>
                </c:pt>
                <c:pt idx="19">
                  <c:v>1.7942699999999999E-2</c:v>
                </c:pt>
                <c:pt idx="20">
                  <c:v>1.7942699999999999E-2</c:v>
                </c:pt>
                <c:pt idx="21">
                  <c:v>1.7942699999999999E-2</c:v>
                </c:pt>
                <c:pt idx="22">
                  <c:v>1.7942699999999999E-2</c:v>
                </c:pt>
                <c:pt idx="23">
                  <c:v>1.7942699999999999E-2</c:v>
                </c:pt>
                <c:pt idx="24">
                  <c:v>1.7942699999999999E-2</c:v>
                </c:pt>
                <c:pt idx="25">
                  <c:v>1.7942699999999999E-2</c:v>
                </c:pt>
                <c:pt idx="26">
                  <c:v>1.7942699999999999E-2</c:v>
                </c:pt>
                <c:pt idx="27">
                  <c:v>1.7942699999999999E-2</c:v>
                </c:pt>
                <c:pt idx="28">
                  <c:v>1.7942699999999999E-2</c:v>
                </c:pt>
                <c:pt idx="29">
                  <c:v>1.7942099999999999E-2</c:v>
                </c:pt>
                <c:pt idx="30">
                  <c:v>1.7932300000000002E-2</c:v>
                </c:pt>
                <c:pt idx="31">
                  <c:v>1.79011E-2</c:v>
                </c:pt>
                <c:pt idx="32">
                  <c:v>1.7838900000000001E-2</c:v>
                </c:pt>
                <c:pt idx="33">
                  <c:v>1.7735399999999998E-2</c:v>
                </c:pt>
                <c:pt idx="34">
                  <c:v>1.7580999999999999E-2</c:v>
                </c:pt>
                <c:pt idx="35">
                  <c:v>1.73677E-2</c:v>
                </c:pt>
                <c:pt idx="36">
                  <c:v>1.7090999999999999E-2</c:v>
                </c:pt>
                <c:pt idx="37">
                  <c:v>1.67502E-2</c:v>
                </c:pt>
                <c:pt idx="38">
                  <c:v>1.6349099999999998E-2</c:v>
                </c:pt>
                <c:pt idx="39">
                  <c:v>1.5895800000000002E-2</c:v>
                </c:pt>
                <c:pt idx="40">
                  <c:v>1.54018E-2</c:v>
                </c:pt>
                <c:pt idx="41">
                  <c:v>1.48811E-2</c:v>
                </c:pt>
                <c:pt idx="42">
                  <c:v>1.4349000000000001E-2</c:v>
                </c:pt>
                <c:pt idx="43">
                  <c:v>1.3820600000000001E-2</c:v>
                </c:pt>
                <c:pt idx="44">
                  <c:v>1.33096E-2</c:v>
                </c:pt>
                <c:pt idx="45">
                  <c:v>1.2827399999999999E-2</c:v>
                </c:pt>
                <c:pt idx="46">
                  <c:v>1.2382499999999999E-2</c:v>
                </c:pt>
                <c:pt idx="47">
                  <c:v>1.1980599999999999E-2</c:v>
                </c:pt>
                <c:pt idx="48">
                  <c:v>1.1624499999999999E-2</c:v>
                </c:pt>
                <c:pt idx="49">
                  <c:v>1.13145E-2</c:v>
                </c:pt>
                <c:pt idx="50">
                  <c:v>1.10492E-2</c:v>
                </c:pt>
                <c:pt idx="51">
                  <c:v>1.0825599999999999E-2</c:v>
                </c:pt>
                <c:pt idx="52">
                  <c:v>1.0639900000000001E-2</c:v>
                </c:pt>
                <c:pt idx="53">
                  <c:v>1.04878E-2</c:v>
                </c:pt>
                <c:pt idx="54">
                  <c:v>1.03649E-2</c:v>
                </c:pt>
                <c:pt idx="55">
                  <c:v>1.02668E-2</c:v>
                </c:pt>
                <c:pt idx="56">
                  <c:v>1.01896E-2</c:v>
                </c:pt>
                <c:pt idx="57">
                  <c:v>1.01294E-2</c:v>
                </c:pt>
                <c:pt idx="58">
                  <c:v>1.0083099999999999E-2</c:v>
                </c:pt>
                <c:pt idx="59">
                  <c:v>1.0048E-2</c:v>
                </c:pt>
                <c:pt idx="60">
                  <c:v>1.00216E-2</c:v>
                </c:pt>
                <c:pt idx="61">
                  <c:v>1.0001899999999999E-2</c:v>
                </c:pt>
                <c:pt idx="62">
                  <c:v>9.9875199999999997E-3</c:v>
                </c:pt>
                <c:pt idx="63">
                  <c:v>9.9770399999999995E-3</c:v>
                </c:pt>
                <c:pt idx="64">
                  <c:v>9.9695099999999991E-3</c:v>
                </c:pt>
                <c:pt idx="65">
                  <c:v>9.9641499999999997E-3</c:v>
                </c:pt>
                <c:pt idx="66">
                  <c:v>9.9603699999999996E-3</c:v>
                </c:pt>
                <c:pt idx="67">
                  <c:v>9.9577399999999996E-3</c:v>
                </c:pt>
                <c:pt idx="68">
                  <c:v>9.95592E-3</c:v>
                </c:pt>
                <c:pt idx="69">
                  <c:v>9.9546800000000005E-3</c:v>
                </c:pt>
                <c:pt idx="70">
                  <c:v>9.9538400000000003E-3</c:v>
                </c:pt>
                <c:pt idx="71">
                  <c:v>9.9532700000000002E-3</c:v>
                </c:pt>
                <c:pt idx="72">
                  <c:v>9.9528900000000007E-3</c:v>
                </c:pt>
                <c:pt idx="73">
                  <c:v>9.9526400000000004E-3</c:v>
                </c:pt>
                <c:pt idx="74">
                  <c:v>9.9524799999999997E-3</c:v>
                </c:pt>
                <c:pt idx="75">
                  <c:v>9.9523700000000003E-3</c:v>
                </c:pt>
                <c:pt idx="76">
                  <c:v>9.9523000000000007E-3</c:v>
                </c:pt>
                <c:pt idx="77">
                  <c:v>9.9522499999999993E-3</c:v>
                </c:pt>
                <c:pt idx="78">
                  <c:v>9.9522199999999995E-3</c:v>
                </c:pt>
                <c:pt idx="79">
                  <c:v>9.9521999999999996E-3</c:v>
                </c:pt>
                <c:pt idx="80">
                  <c:v>9.9521899999999996E-3</c:v>
                </c:pt>
                <c:pt idx="81">
                  <c:v>9.9521799999999997E-3</c:v>
                </c:pt>
                <c:pt idx="82">
                  <c:v>9.9521799999999997E-3</c:v>
                </c:pt>
                <c:pt idx="83">
                  <c:v>9.9521699999999998E-3</c:v>
                </c:pt>
                <c:pt idx="84">
                  <c:v>9.9521699999999998E-3</c:v>
                </c:pt>
                <c:pt idx="85">
                  <c:v>9.9521699999999998E-3</c:v>
                </c:pt>
                <c:pt idx="86">
                  <c:v>9.9521599999999998E-3</c:v>
                </c:pt>
                <c:pt idx="87">
                  <c:v>9.9521599999999998E-3</c:v>
                </c:pt>
                <c:pt idx="88">
                  <c:v>9.9521599999999998E-3</c:v>
                </c:pt>
                <c:pt idx="89">
                  <c:v>9.9521499999999999E-3</c:v>
                </c:pt>
                <c:pt idx="90">
                  <c:v>9.9521499999999999E-3</c:v>
                </c:pt>
                <c:pt idx="91">
                  <c:v>9.9521499999999999E-3</c:v>
                </c:pt>
                <c:pt idx="92">
                  <c:v>9.9521499999999999E-3</c:v>
                </c:pt>
                <c:pt idx="93">
                  <c:v>9.9521499999999999E-3</c:v>
                </c:pt>
                <c:pt idx="94">
                  <c:v>9.9521499999999999E-3</c:v>
                </c:pt>
                <c:pt idx="95">
                  <c:v>9.9521499999999999E-3</c:v>
                </c:pt>
                <c:pt idx="96">
                  <c:v>9.9521499999999999E-3</c:v>
                </c:pt>
                <c:pt idx="97">
                  <c:v>9.9521499999999999E-3</c:v>
                </c:pt>
                <c:pt idx="98">
                  <c:v>9.9521499999999999E-3</c:v>
                </c:pt>
                <c:pt idx="99">
                  <c:v>9.9521499999999999E-3</c:v>
                </c:pt>
                <c:pt idx="100">
                  <c:v>9.9521499999999999E-3</c:v>
                </c:pt>
                <c:pt idx="101">
                  <c:v>9.9521499999999999E-3</c:v>
                </c:pt>
                <c:pt idx="102">
                  <c:v>9.9521499999999999E-3</c:v>
                </c:pt>
                <c:pt idx="103">
                  <c:v>9.9521499999999999E-3</c:v>
                </c:pt>
                <c:pt idx="104">
                  <c:v>9.9521499999999999E-3</c:v>
                </c:pt>
                <c:pt idx="105">
                  <c:v>9.9521399999999999E-3</c:v>
                </c:pt>
                <c:pt idx="106">
                  <c:v>9.9521399999999999E-3</c:v>
                </c:pt>
                <c:pt idx="107">
                  <c:v>9.9521399999999999E-3</c:v>
                </c:pt>
                <c:pt idx="108">
                  <c:v>9.9521399999999999E-3</c:v>
                </c:pt>
                <c:pt idx="109">
                  <c:v>9.9521399999999999E-3</c:v>
                </c:pt>
                <c:pt idx="110">
                  <c:v>9.9521399999999999E-3</c:v>
                </c:pt>
                <c:pt idx="111">
                  <c:v>9.9521399999999999E-3</c:v>
                </c:pt>
                <c:pt idx="112">
                  <c:v>9.9521399999999999E-3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28-4761-AC16-B0027CD7BD85}"/>
            </c:ext>
          </c:extLst>
        </c:ser>
        <c:ser>
          <c:idx val="3"/>
          <c:order val="3"/>
          <c:tx>
            <c:v>Xw_Cl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'HM-data'!$T$3:$T$115</c:f>
              <c:numCache>
                <c:formatCode>General</c:formatCode>
                <c:ptCount val="113"/>
                <c:pt idx="0">
                  <c:v>5.6805899999999999E-2</c:v>
                </c:pt>
                <c:pt idx="1">
                  <c:v>5.6805899999999999E-2</c:v>
                </c:pt>
                <c:pt idx="2">
                  <c:v>5.6805899999999999E-2</c:v>
                </c:pt>
                <c:pt idx="3">
                  <c:v>5.6805899999999999E-2</c:v>
                </c:pt>
                <c:pt idx="4">
                  <c:v>5.6805899999999999E-2</c:v>
                </c:pt>
                <c:pt idx="5">
                  <c:v>5.6805899999999999E-2</c:v>
                </c:pt>
                <c:pt idx="6">
                  <c:v>5.6805899999999999E-2</c:v>
                </c:pt>
                <c:pt idx="7">
                  <c:v>5.6805899999999999E-2</c:v>
                </c:pt>
                <c:pt idx="8">
                  <c:v>5.6805899999999999E-2</c:v>
                </c:pt>
                <c:pt idx="9">
                  <c:v>5.6805899999999999E-2</c:v>
                </c:pt>
                <c:pt idx="10">
                  <c:v>5.6805899999999999E-2</c:v>
                </c:pt>
                <c:pt idx="11">
                  <c:v>5.6805899999999999E-2</c:v>
                </c:pt>
                <c:pt idx="12">
                  <c:v>5.6805899999999999E-2</c:v>
                </c:pt>
                <c:pt idx="13">
                  <c:v>5.6805899999999999E-2</c:v>
                </c:pt>
                <c:pt idx="14">
                  <c:v>5.6805899999999999E-2</c:v>
                </c:pt>
                <c:pt idx="15">
                  <c:v>5.6805899999999999E-2</c:v>
                </c:pt>
                <c:pt idx="16">
                  <c:v>5.6805899999999999E-2</c:v>
                </c:pt>
                <c:pt idx="17">
                  <c:v>5.6805899999999999E-2</c:v>
                </c:pt>
                <c:pt idx="18">
                  <c:v>5.6805899999999999E-2</c:v>
                </c:pt>
                <c:pt idx="19">
                  <c:v>5.6805899999999999E-2</c:v>
                </c:pt>
                <c:pt idx="20">
                  <c:v>5.6805899999999999E-2</c:v>
                </c:pt>
                <c:pt idx="21">
                  <c:v>5.6805899999999999E-2</c:v>
                </c:pt>
                <c:pt idx="22">
                  <c:v>5.6805899999999999E-2</c:v>
                </c:pt>
                <c:pt idx="23">
                  <c:v>5.6805899999999999E-2</c:v>
                </c:pt>
                <c:pt idx="24">
                  <c:v>5.6805899999999999E-2</c:v>
                </c:pt>
                <c:pt idx="25">
                  <c:v>5.6805899999999999E-2</c:v>
                </c:pt>
                <c:pt idx="26">
                  <c:v>5.6805899999999999E-2</c:v>
                </c:pt>
                <c:pt idx="27">
                  <c:v>5.6805899999999999E-2</c:v>
                </c:pt>
                <c:pt idx="28">
                  <c:v>5.6805899999999999E-2</c:v>
                </c:pt>
                <c:pt idx="29">
                  <c:v>5.6803899999999997E-2</c:v>
                </c:pt>
                <c:pt idx="30">
                  <c:v>5.6772299999999998E-2</c:v>
                </c:pt>
                <c:pt idx="31">
                  <c:v>5.6671600000000003E-2</c:v>
                </c:pt>
                <c:pt idx="32">
                  <c:v>5.6470800000000002E-2</c:v>
                </c:pt>
                <c:pt idx="33">
                  <c:v>5.6137600000000003E-2</c:v>
                </c:pt>
                <c:pt idx="34">
                  <c:v>5.5640700000000001E-2</c:v>
                </c:pt>
                <c:pt idx="35">
                  <c:v>5.4955299999999999E-2</c:v>
                </c:pt>
                <c:pt idx="36">
                  <c:v>5.4066799999999998E-2</c:v>
                </c:pt>
                <c:pt idx="37">
                  <c:v>5.2973399999999997E-2</c:v>
                </c:pt>
                <c:pt idx="38">
                  <c:v>5.1687900000000002E-2</c:v>
                </c:pt>
                <c:pt idx="39">
                  <c:v>5.02364E-2</c:v>
                </c:pt>
                <c:pt idx="40">
                  <c:v>4.8656400000000002E-2</c:v>
                </c:pt>
                <c:pt idx="41">
                  <c:v>4.6993300000000002E-2</c:v>
                </c:pt>
                <c:pt idx="42">
                  <c:v>4.5296400000000001E-2</c:v>
                </c:pt>
                <c:pt idx="43">
                  <c:v>4.3614E-2</c:v>
                </c:pt>
                <c:pt idx="44">
                  <c:v>4.1989899999999997E-2</c:v>
                </c:pt>
                <c:pt idx="45">
                  <c:v>4.0460400000000001E-2</c:v>
                </c:pt>
                <c:pt idx="46">
                  <c:v>3.9052700000000003E-2</c:v>
                </c:pt>
                <c:pt idx="47">
                  <c:v>3.7784400000000003E-2</c:v>
                </c:pt>
                <c:pt idx="48">
                  <c:v>3.66637E-2</c:v>
                </c:pt>
                <c:pt idx="49">
                  <c:v>3.5691599999999997E-2</c:v>
                </c:pt>
                <c:pt idx="50">
                  <c:v>3.4862499999999998E-2</c:v>
                </c:pt>
                <c:pt idx="51">
                  <c:v>3.4166500000000002E-2</c:v>
                </c:pt>
                <c:pt idx="52">
                  <c:v>3.3590799999999997E-2</c:v>
                </c:pt>
                <c:pt idx="53">
                  <c:v>3.3121499999999998E-2</c:v>
                </c:pt>
                <c:pt idx="54">
                  <c:v>3.2744000000000002E-2</c:v>
                </c:pt>
                <c:pt idx="55">
                  <c:v>3.2444399999999998E-2</c:v>
                </c:pt>
                <c:pt idx="56">
                  <c:v>3.2209599999999998E-2</c:v>
                </c:pt>
                <c:pt idx="57">
                  <c:v>3.2028000000000001E-2</c:v>
                </c:pt>
                <c:pt idx="58">
                  <c:v>3.1889099999999997E-2</c:v>
                </c:pt>
                <c:pt idx="59">
                  <c:v>3.1784199999999999E-2</c:v>
                </c:pt>
                <c:pt idx="60">
                  <c:v>3.1705900000000002E-2</c:v>
                </c:pt>
                <c:pt idx="61">
                  <c:v>3.1648099999999998E-2</c:v>
                </c:pt>
                <c:pt idx="62">
                  <c:v>3.1606000000000002E-2</c:v>
                </c:pt>
                <c:pt idx="63">
                  <c:v>3.1575600000000002E-2</c:v>
                </c:pt>
                <c:pt idx="64">
                  <c:v>3.1553999999999999E-2</c:v>
                </c:pt>
                <c:pt idx="65">
                  <c:v>3.1538700000000003E-2</c:v>
                </c:pt>
                <c:pt idx="66">
                  <c:v>3.1528E-2</c:v>
                </c:pt>
                <c:pt idx="67">
                  <c:v>3.1520600000000003E-2</c:v>
                </c:pt>
                <c:pt idx="68">
                  <c:v>3.1515500000000002E-2</c:v>
                </c:pt>
                <c:pt idx="69">
                  <c:v>3.1512100000000001E-2</c:v>
                </c:pt>
                <c:pt idx="70">
                  <c:v>3.1509799999999998E-2</c:v>
                </c:pt>
                <c:pt idx="71">
                  <c:v>3.1508300000000003E-2</c:v>
                </c:pt>
                <c:pt idx="72">
                  <c:v>3.1507300000000002E-2</c:v>
                </c:pt>
                <c:pt idx="73">
                  <c:v>3.1506600000000003E-2</c:v>
                </c:pt>
                <c:pt idx="74">
                  <c:v>3.1506199999999998E-2</c:v>
                </c:pt>
                <c:pt idx="75">
                  <c:v>3.1505900000000003E-2</c:v>
                </c:pt>
                <c:pt idx="76">
                  <c:v>3.15058E-2</c:v>
                </c:pt>
                <c:pt idx="77">
                  <c:v>3.1505600000000002E-2</c:v>
                </c:pt>
                <c:pt idx="78">
                  <c:v>3.1505600000000002E-2</c:v>
                </c:pt>
                <c:pt idx="79">
                  <c:v>3.1505499999999999E-2</c:v>
                </c:pt>
                <c:pt idx="80">
                  <c:v>3.1505499999999999E-2</c:v>
                </c:pt>
                <c:pt idx="81">
                  <c:v>3.1505499999999999E-2</c:v>
                </c:pt>
                <c:pt idx="82">
                  <c:v>3.1505499999999999E-2</c:v>
                </c:pt>
                <c:pt idx="83">
                  <c:v>3.1505400000000003E-2</c:v>
                </c:pt>
                <c:pt idx="84">
                  <c:v>3.1505400000000003E-2</c:v>
                </c:pt>
                <c:pt idx="85">
                  <c:v>3.1505400000000003E-2</c:v>
                </c:pt>
                <c:pt idx="86">
                  <c:v>3.1505400000000003E-2</c:v>
                </c:pt>
                <c:pt idx="87">
                  <c:v>3.1505400000000003E-2</c:v>
                </c:pt>
                <c:pt idx="88">
                  <c:v>3.1505400000000003E-2</c:v>
                </c:pt>
                <c:pt idx="89">
                  <c:v>3.1505400000000003E-2</c:v>
                </c:pt>
                <c:pt idx="90">
                  <c:v>3.1505400000000003E-2</c:v>
                </c:pt>
                <c:pt idx="91">
                  <c:v>3.1505400000000003E-2</c:v>
                </c:pt>
                <c:pt idx="92">
                  <c:v>3.1505400000000003E-2</c:v>
                </c:pt>
                <c:pt idx="93">
                  <c:v>3.1505400000000003E-2</c:v>
                </c:pt>
                <c:pt idx="94">
                  <c:v>3.1505400000000003E-2</c:v>
                </c:pt>
                <c:pt idx="95">
                  <c:v>3.1505400000000003E-2</c:v>
                </c:pt>
                <c:pt idx="96">
                  <c:v>3.1505400000000003E-2</c:v>
                </c:pt>
                <c:pt idx="97">
                  <c:v>3.1505400000000003E-2</c:v>
                </c:pt>
                <c:pt idx="98">
                  <c:v>3.1505400000000003E-2</c:v>
                </c:pt>
                <c:pt idx="99">
                  <c:v>3.1505400000000003E-2</c:v>
                </c:pt>
                <c:pt idx="100">
                  <c:v>3.1505400000000003E-2</c:v>
                </c:pt>
                <c:pt idx="101">
                  <c:v>3.1505400000000003E-2</c:v>
                </c:pt>
                <c:pt idx="102">
                  <c:v>3.1505400000000003E-2</c:v>
                </c:pt>
                <c:pt idx="103">
                  <c:v>3.1505400000000003E-2</c:v>
                </c:pt>
                <c:pt idx="104">
                  <c:v>3.1505400000000003E-2</c:v>
                </c:pt>
                <c:pt idx="105">
                  <c:v>3.1505400000000003E-2</c:v>
                </c:pt>
                <c:pt idx="106">
                  <c:v>3.1505400000000003E-2</c:v>
                </c:pt>
                <c:pt idx="107">
                  <c:v>3.1505400000000003E-2</c:v>
                </c:pt>
                <c:pt idx="108">
                  <c:v>3.1505400000000003E-2</c:v>
                </c:pt>
                <c:pt idx="109">
                  <c:v>3.1505400000000003E-2</c:v>
                </c:pt>
                <c:pt idx="110">
                  <c:v>3.1505400000000003E-2</c:v>
                </c:pt>
                <c:pt idx="111">
                  <c:v>3.1505400000000003E-2</c:v>
                </c:pt>
                <c:pt idx="112">
                  <c:v>3.1505400000000003E-2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28-4761-AC16-B0027CD7B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916616"/>
        <c:axId val="259915048"/>
      </c:scatterChart>
      <c:scatterChart>
        <c:scatterStyle val="lineMarker"/>
        <c:varyColors val="0"/>
        <c:ser>
          <c:idx val="0"/>
          <c:order val="0"/>
          <c:tx>
            <c:v>Xw_H2O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'HM-data'!$K$3:$K$115</c:f>
              <c:numCache>
                <c:formatCode>0.0000</c:formatCode>
                <c:ptCount val="113"/>
                <c:pt idx="0">
                  <c:v>0</c:v>
                </c:pt>
                <c:pt idx="1">
                  <c:v>2.7777777777777778E-4</c:v>
                </c:pt>
                <c:pt idx="2">
                  <c:v>6.7129722222222224E-4</c:v>
                </c:pt>
                <c:pt idx="3">
                  <c:v>1.2287805555555556E-3</c:v>
                </c:pt>
                <c:pt idx="4">
                  <c:v>2.0650083333333333E-3</c:v>
                </c:pt>
                <c:pt idx="5">
                  <c:v>3.2496666666666668E-3</c:v>
                </c:pt>
                <c:pt idx="6">
                  <c:v>4.9279166666666673E-3</c:v>
                </c:pt>
                <c:pt idx="7">
                  <c:v>7.3054722222222227E-3</c:v>
                </c:pt>
                <c:pt idx="8">
                  <c:v>1.0673638888888889E-2</c:v>
                </c:pt>
                <c:pt idx="9">
                  <c:v>1.5445222222222223E-2</c:v>
                </c:pt>
                <c:pt idx="10">
                  <c:v>2.2204972222222223E-2</c:v>
                </c:pt>
                <c:pt idx="11">
                  <c:v>3.1218055555555558E-2</c:v>
                </c:pt>
                <c:pt idx="12">
                  <c:v>4.3235277777777775E-2</c:v>
                </c:pt>
                <c:pt idx="13">
                  <c:v>5.8256944444444445E-2</c:v>
                </c:pt>
                <c:pt idx="14">
                  <c:v>7.7033888888888888E-2</c:v>
                </c:pt>
                <c:pt idx="15">
                  <c:v>9.8940555555555545E-2</c:v>
                </c:pt>
                <c:pt idx="16">
                  <c:v>0.12267277777777778</c:v>
                </c:pt>
                <c:pt idx="17">
                  <c:v>0.1483825</c:v>
                </c:pt>
                <c:pt idx="18">
                  <c:v>0.17616027777777779</c:v>
                </c:pt>
                <c:pt idx="19">
                  <c:v>0.20393805555555555</c:v>
                </c:pt>
                <c:pt idx="20">
                  <c:v>0.23171583333333334</c:v>
                </c:pt>
                <c:pt idx="21">
                  <c:v>0.25949361111111113</c:v>
                </c:pt>
                <c:pt idx="22">
                  <c:v>0.28727222222222226</c:v>
                </c:pt>
                <c:pt idx="23">
                  <c:v>0.31505</c:v>
                </c:pt>
                <c:pt idx="24">
                  <c:v>0.34282777777777779</c:v>
                </c:pt>
                <c:pt idx="25">
                  <c:v>0.37060555555555558</c:v>
                </c:pt>
                <c:pt idx="26">
                  <c:v>0.39838333333333337</c:v>
                </c:pt>
                <c:pt idx="27">
                  <c:v>0.4261611111111111</c:v>
                </c:pt>
                <c:pt idx="28">
                  <c:v>0.45393888888888889</c:v>
                </c:pt>
                <c:pt idx="29">
                  <c:v>0.48171666666666668</c:v>
                </c:pt>
                <c:pt idx="30">
                  <c:v>0.50949444444444447</c:v>
                </c:pt>
                <c:pt idx="31">
                  <c:v>0.53727222222222226</c:v>
                </c:pt>
                <c:pt idx="32">
                  <c:v>0.56505000000000005</c:v>
                </c:pt>
                <c:pt idx="33">
                  <c:v>0.59282777777777773</c:v>
                </c:pt>
                <c:pt idx="34">
                  <c:v>0.62060555555555552</c:v>
                </c:pt>
                <c:pt idx="35">
                  <c:v>0.64838333333333331</c:v>
                </c:pt>
                <c:pt idx="36">
                  <c:v>0.6761611111111111</c:v>
                </c:pt>
                <c:pt idx="37">
                  <c:v>0.70393888888888889</c:v>
                </c:pt>
                <c:pt idx="38">
                  <c:v>0.73171666666666657</c:v>
                </c:pt>
                <c:pt idx="39">
                  <c:v>0.75949444444444436</c:v>
                </c:pt>
                <c:pt idx="40">
                  <c:v>0.78727222222222215</c:v>
                </c:pt>
                <c:pt idx="41">
                  <c:v>0.81504999999999994</c:v>
                </c:pt>
                <c:pt idx="42">
                  <c:v>0.84282777777777773</c:v>
                </c:pt>
                <c:pt idx="43">
                  <c:v>0.87060555555555552</c:v>
                </c:pt>
                <c:pt idx="44">
                  <c:v>0.89838333333333331</c:v>
                </c:pt>
                <c:pt idx="45">
                  <c:v>0.9261611111111111</c:v>
                </c:pt>
                <c:pt idx="46">
                  <c:v>0.95393888888888889</c:v>
                </c:pt>
                <c:pt idx="47">
                  <c:v>0.98171666666666657</c:v>
                </c:pt>
                <c:pt idx="48">
                  <c:v>1.0094944444444445</c:v>
                </c:pt>
                <c:pt idx="49">
                  <c:v>1.0372722222222222</c:v>
                </c:pt>
                <c:pt idx="50">
                  <c:v>1.0650500000000001</c:v>
                </c:pt>
                <c:pt idx="51">
                  <c:v>1.0928277777777777</c:v>
                </c:pt>
                <c:pt idx="52">
                  <c:v>1.1206055555555554</c:v>
                </c:pt>
                <c:pt idx="53">
                  <c:v>1.1483833333333333</c:v>
                </c:pt>
                <c:pt idx="54">
                  <c:v>1.1761611111111112</c:v>
                </c:pt>
                <c:pt idx="55">
                  <c:v>1.2039388888888889</c:v>
                </c:pt>
                <c:pt idx="56">
                  <c:v>1.2317166666666668</c:v>
                </c:pt>
                <c:pt idx="57">
                  <c:v>1.2594944444444445</c:v>
                </c:pt>
                <c:pt idx="58">
                  <c:v>1.2872722222222224</c:v>
                </c:pt>
                <c:pt idx="59">
                  <c:v>1.3150500000000001</c:v>
                </c:pt>
                <c:pt idx="60">
                  <c:v>1.342827777777778</c:v>
                </c:pt>
                <c:pt idx="61">
                  <c:v>1.3706055555555556</c:v>
                </c:pt>
                <c:pt idx="62">
                  <c:v>1.3983833333333333</c:v>
                </c:pt>
                <c:pt idx="63">
                  <c:v>1.4261611111111112</c:v>
                </c:pt>
                <c:pt idx="64">
                  <c:v>1.4539388888888889</c:v>
                </c:pt>
                <c:pt idx="65">
                  <c:v>1.4817166666666668</c:v>
                </c:pt>
                <c:pt idx="66">
                  <c:v>1.5094944444444445</c:v>
                </c:pt>
                <c:pt idx="67">
                  <c:v>1.5372722222222224</c:v>
                </c:pt>
                <c:pt idx="68">
                  <c:v>1.5650500000000001</c:v>
                </c:pt>
                <c:pt idx="69">
                  <c:v>1.592827777777778</c:v>
                </c:pt>
                <c:pt idx="70">
                  <c:v>1.6206055555555556</c:v>
                </c:pt>
                <c:pt idx="71">
                  <c:v>1.6483833333333333</c:v>
                </c:pt>
                <c:pt idx="72">
                  <c:v>1.6761611111111112</c:v>
                </c:pt>
                <c:pt idx="73">
                  <c:v>1.7039388888888889</c:v>
                </c:pt>
                <c:pt idx="74">
                  <c:v>1.7317166666666668</c:v>
                </c:pt>
                <c:pt idx="75">
                  <c:v>1.7594944444444445</c:v>
                </c:pt>
                <c:pt idx="76">
                  <c:v>1.7872722222222224</c:v>
                </c:pt>
                <c:pt idx="77">
                  <c:v>1.8150500000000001</c:v>
                </c:pt>
                <c:pt idx="78">
                  <c:v>1.842827777777778</c:v>
                </c:pt>
                <c:pt idx="79">
                  <c:v>1.8706055555555556</c:v>
                </c:pt>
                <c:pt idx="80">
                  <c:v>1.8983833333333333</c:v>
                </c:pt>
                <c:pt idx="81">
                  <c:v>1.9261611111111112</c:v>
                </c:pt>
                <c:pt idx="82">
                  <c:v>1.9539388888888889</c:v>
                </c:pt>
                <c:pt idx="83">
                  <c:v>1.9817166666666668</c:v>
                </c:pt>
                <c:pt idx="84">
                  <c:v>2.0094944444444445</c:v>
                </c:pt>
                <c:pt idx="85">
                  <c:v>2.0372722222222222</c:v>
                </c:pt>
                <c:pt idx="86">
                  <c:v>2.0650500000000003</c:v>
                </c:pt>
                <c:pt idx="87">
                  <c:v>2.092827777777778</c:v>
                </c:pt>
                <c:pt idx="88">
                  <c:v>2.1206055555555556</c:v>
                </c:pt>
                <c:pt idx="89">
                  <c:v>2.1483833333333333</c:v>
                </c:pt>
                <c:pt idx="90">
                  <c:v>2.176161111111111</c:v>
                </c:pt>
                <c:pt idx="91">
                  <c:v>2.2039388888888891</c:v>
                </c:pt>
                <c:pt idx="92">
                  <c:v>2.2317166666666668</c:v>
                </c:pt>
                <c:pt idx="93">
                  <c:v>2.2594944444444445</c:v>
                </c:pt>
                <c:pt idx="94">
                  <c:v>2.2872722222222222</c:v>
                </c:pt>
                <c:pt idx="95">
                  <c:v>2.3150500000000003</c:v>
                </c:pt>
                <c:pt idx="96">
                  <c:v>2.342827777777778</c:v>
                </c:pt>
                <c:pt idx="97">
                  <c:v>2.3706055555555556</c:v>
                </c:pt>
                <c:pt idx="98">
                  <c:v>2.3983833333333333</c:v>
                </c:pt>
                <c:pt idx="99">
                  <c:v>2.426161111111111</c:v>
                </c:pt>
                <c:pt idx="100">
                  <c:v>2.4539388888888891</c:v>
                </c:pt>
                <c:pt idx="101">
                  <c:v>2.4817166666666668</c:v>
                </c:pt>
                <c:pt idx="102">
                  <c:v>2.5094944444444445</c:v>
                </c:pt>
                <c:pt idx="103">
                  <c:v>2.5372722222222222</c:v>
                </c:pt>
                <c:pt idx="104">
                  <c:v>2.5650500000000003</c:v>
                </c:pt>
                <c:pt idx="105">
                  <c:v>2.592827777777778</c:v>
                </c:pt>
                <c:pt idx="106">
                  <c:v>2.6206055555555556</c:v>
                </c:pt>
                <c:pt idx="107">
                  <c:v>2.6483833333333333</c:v>
                </c:pt>
                <c:pt idx="108">
                  <c:v>2.676161111111111</c:v>
                </c:pt>
                <c:pt idx="109">
                  <c:v>2.7039388888888891</c:v>
                </c:pt>
                <c:pt idx="110">
                  <c:v>2.7317166666666668</c:v>
                </c:pt>
                <c:pt idx="111">
                  <c:v>2.7594944444444445</c:v>
                </c:pt>
                <c:pt idx="112">
                  <c:v>2.7777777777777777</c:v>
                </c:pt>
              </c:numCache>
            </c:numRef>
          </c:xVal>
          <c:yVal>
            <c:numRef>
              <c:f>'HM-data'!$Q$3:$Q$115</c:f>
              <c:numCache>
                <c:formatCode>General</c:formatCode>
                <c:ptCount val="113"/>
                <c:pt idx="0">
                  <c:v>0.90874500000000002</c:v>
                </c:pt>
                <c:pt idx="1">
                  <c:v>0.90874500000000002</c:v>
                </c:pt>
                <c:pt idx="2">
                  <c:v>0.90874500000000002</c:v>
                </c:pt>
                <c:pt idx="3">
                  <c:v>0.90874500000000002</c:v>
                </c:pt>
                <c:pt idx="4">
                  <c:v>0.90874500000000002</c:v>
                </c:pt>
                <c:pt idx="5">
                  <c:v>0.90874500000000002</c:v>
                </c:pt>
                <c:pt idx="6">
                  <c:v>0.90874500000000002</c:v>
                </c:pt>
                <c:pt idx="7">
                  <c:v>0.90874500000000002</c:v>
                </c:pt>
                <c:pt idx="8">
                  <c:v>0.90874500000000002</c:v>
                </c:pt>
                <c:pt idx="9">
                  <c:v>0.90874500000000002</c:v>
                </c:pt>
                <c:pt idx="10">
                  <c:v>0.90874500000000002</c:v>
                </c:pt>
                <c:pt idx="11">
                  <c:v>0.90874500000000002</c:v>
                </c:pt>
                <c:pt idx="12">
                  <c:v>0.90874500000000002</c:v>
                </c:pt>
                <c:pt idx="13">
                  <c:v>0.90874500000000002</c:v>
                </c:pt>
                <c:pt idx="14">
                  <c:v>0.90874500000000002</c:v>
                </c:pt>
                <c:pt idx="15">
                  <c:v>0.90874500000000002</c:v>
                </c:pt>
                <c:pt idx="16">
                  <c:v>0.90874500000000002</c:v>
                </c:pt>
                <c:pt idx="17">
                  <c:v>0.90874500000000002</c:v>
                </c:pt>
                <c:pt idx="18">
                  <c:v>0.90874500000000002</c:v>
                </c:pt>
                <c:pt idx="19">
                  <c:v>0.90874500000000002</c:v>
                </c:pt>
                <c:pt idx="20">
                  <c:v>0.90874500000000002</c:v>
                </c:pt>
                <c:pt idx="21">
                  <c:v>0.90874500000000002</c:v>
                </c:pt>
                <c:pt idx="22">
                  <c:v>0.90874500000000002</c:v>
                </c:pt>
                <c:pt idx="23">
                  <c:v>0.90874500000000002</c:v>
                </c:pt>
                <c:pt idx="24">
                  <c:v>0.90874500000000002</c:v>
                </c:pt>
                <c:pt idx="25">
                  <c:v>0.90874500000000002</c:v>
                </c:pt>
                <c:pt idx="26">
                  <c:v>0.90874500000000002</c:v>
                </c:pt>
                <c:pt idx="27">
                  <c:v>0.90874500000000002</c:v>
                </c:pt>
                <c:pt idx="28">
                  <c:v>0.90874500000000002</c:v>
                </c:pt>
                <c:pt idx="29">
                  <c:v>0.90874900000000003</c:v>
                </c:pt>
                <c:pt idx="30">
                  <c:v>0.90879799999999999</c:v>
                </c:pt>
                <c:pt idx="31">
                  <c:v>0.90895999999999999</c:v>
                </c:pt>
                <c:pt idx="32">
                  <c:v>0.90927999999999998</c:v>
                </c:pt>
                <c:pt idx="33">
                  <c:v>0.90981199999999995</c:v>
                </c:pt>
                <c:pt idx="34">
                  <c:v>0.91060600000000003</c:v>
                </c:pt>
                <c:pt idx="35">
                  <c:v>0.91170200000000001</c:v>
                </c:pt>
                <c:pt idx="36">
                  <c:v>0.91312300000000002</c:v>
                </c:pt>
                <c:pt idx="37">
                  <c:v>0.91487099999999999</c:v>
                </c:pt>
                <c:pt idx="38">
                  <c:v>0.91692700000000005</c:v>
                </c:pt>
                <c:pt idx="39">
                  <c:v>0.91925000000000001</c:v>
                </c:pt>
                <c:pt idx="40">
                  <c:v>0.92178000000000004</c:v>
                </c:pt>
                <c:pt idx="41">
                  <c:v>0.92444400000000004</c:v>
                </c:pt>
                <c:pt idx="42">
                  <c:v>0.92716299999999996</c:v>
                </c:pt>
                <c:pt idx="43">
                  <c:v>0.92986000000000002</c:v>
                </c:pt>
                <c:pt idx="44">
                  <c:v>0.93246499999999999</c:v>
                </c:pt>
                <c:pt idx="45">
                  <c:v>0.93491999999999997</c:v>
                </c:pt>
                <c:pt idx="46">
                  <c:v>0.93718100000000004</c:v>
                </c:pt>
                <c:pt idx="47">
                  <c:v>0.93922000000000005</c:v>
                </c:pt>
                <c:pt idx="48">
                  <c:v>0.94102300000000005</c:v>
                </c:pt>
                <c:pt idx="49">
                  <c:v>0.94258900000000001</c:v>
                </c:pt>
                <c:pt idx="50">
                  <c:v>0.94392500000000001</c:v>
                </c:pt>
                <c:pt idx="51">
                  <c:v>0.94504900000000003</c:v>
                </c:pt>
                <c:pt idx="52">
                  <c:v>0.94597900000000001</c:v>
                </c:pt>
                <c:pt idx="53">
                  <c:v>0.94673799999999997</c:v>
                </c:pt>
                <c:pt idx="54">
                  <c:v>0.94735100000000005</c:v>
                </c:pt>
                <c:pt idx="55">
                  <c:v>0.94783700000000004</c:v>
                </c:pt>
                <c:pt idx="56">
                  <c:v>0.94821800000000001</c:v>
                </c:pt>
                <c:pt idx="57">
                  <c:v>0.94851399999999997</c:v>
                </c:pt>
                <c:pt idx="58">
                  <c:v>0.94874099999999995</c:v>
                </c:pt>
                <c:pt idx="59">
                  <c:v>0.94891300000000001</c:v>
                </c:pt>
                <c:pt idx="60">
                  <c:v>0.94904100000000002</c:v>
                </c:pt>
                <c:pt idx="61">
                  <c:v>0.94913599999999998</c:v>
                </c:pt>
                <c:pt idx="62">
                  <c:v>0.94920499999999997</c:v>
                </c:pt>
                <c:pt idx="63">
                  <c:v>0.94925499999999996</c:v>
                </c:pt>
                <c:pt idx="64">
                  <c:v>0.949291</c:v>
                </c:pt>
                <c:pt idx="65">
                  <c:v>0.94931699999999997</c:v>
                </c:pt>
                <c:pt idx="66">
                  <c:v>0.94933400000000001</c:v>
                </c:pt>
                <c:pt idx="67">
                  <c:v>0.94934600000000002</c:v>
                </c:pt>
                <c:pt idx="68">
                  <c:v>0.94935499999999995</c:v>
                </c:pt>
                <c:pt idx="69">
                  <c:v>0.94935999999999998</c:v>
                </c:pt>
                <c:pt idx="70">
                  <c:v>0.94936399999999999</c:v>
                </c:pt>
                <c:pt idx="71">
                  <c:v>0.94936699999999996</c:v>
                </c:pt>
                <c:pt idx="72">
                  <c:v>0.94936900000000002</c:v>
                </c:pt>
                <c:pt idx="73">
                  <c:v>0.94937000000000005</c:v>
                </c:pt>
                <c:pt idx="74">
                  <c:v>0.94937099999999996</c:v>
                </c:pt>
                <c:pt idx="75">
                  <c:v>0.94937099999999996</c:v>
                </c:pt>
                <c:pt idx="76">
                  <c:v>0.94937099999999996</c:v>
                </c:pt>
                <c:pt idx="77">
                  <c:v>0.94937099999999996</c:v>
                </c:pt>
                <c:pt idx="78">
                  <c:v>0.94937099999999996</c:v>
                </c:pt>
                <c:pt idx="79">
                  <c:v>0.94937199999999999</c:v>
                </c:pt>
                <c:pt idx="80">
                  <c:v>0.94937199999999999</c:v>
                </c:pt>
                <c:pt idx="81">
                  <c:v>0.94937199999999999</c:v>
                </c:pt>
                <c:pt idx="82">
                  <c:v>0.94937199999999999</c:v>
                </c:pt>
                <c:pt idx="83">
                  <c:v>0.94937199999999999</c:v>
                </c:pt>
                <c:pt idx="84">
                  <c:v>0.94937199999999999</c:v>
                </c:pt>
                <c:pt idx="85">
                  <c:v>0.94937199999999999</c:v>
                </c:pt>
                <c:pt idx="86">
                  <c:v>0.94937199999999999</c:v>
                </c:pt>
                <c:pt idx="87">
                  <c:v>0.94937199999999999</c:v>
                </c:pt>
                <c:pt idx="88">
                  <c:v>0.94937199999999999</c:v>
                </c:pt>
                <c:pt idx="89">
                  <c:v>0.94937199999999999</c:v>
                </c:pt>
                <c:pt idx="90">
                  <c:v>0.94937199999999999</c:v>
                </c:pt>
                <c:pt idx="91">
                  <c:v>0.94937199999999999</c:v>
                </c:pt>
                <c:pt idx="92">
                  <c:v>0.94937199999999999</c:v>
                </c:pt>
                <c:pt idx="93">
                  <c:v>0.94937199999999999</c:v>
                </c:pt>
                <c:pt idx="94">
                  <c:v>0.94937199999999999</c:v>
                </c:pt>
                <c:pt idx="95">
                  <c:v>0.94937199999999999</c:v>
                </c:pt>
                <c:pt idx="96">
                  <c:v>0.94937199999999999</c:v>
                </c:pt>
                <c:pt idx="97">
                  <c:v>0.94937199999999999</c:v>
                </c:pt>
                <c:pt idx="98">
                  <c:v>0.94937199999999999</c:v>
                </c:pt>
                <c:pt idx="99">
                  <c:v>0.94937199999999999</c:v>
                </c:pt>
                <c:pt idx="100">
                  <c:v>0.94937199999999999</c:v>
                </c:pt>
                <c:pt idx="101">
                  <c:v>0.94937199999999999</c:v>
                </c:pt>
                <c:pt idx="102">
                  <c:v>0.94937199999999999</c:v>
                </c:pt>
                <c:pt idx="103">
                  <c:v>0.94937199999999999</c:v>
                </c:pt>
                <c:pt idx="104">
                  <c:v>0.94937199999999999</c:v>
                </c:pt>
                <c:pt idx="105">
                  <c:v>0.94937199999999999</c:v>
                </c:pt>
                <c:pt idx="106">
                  <c:v>0.94937199999999999</c:v>
                </c:pt>
                <c:pt idx="107">
                  <c:v>0.94937199999999999</c:v>
                </c:pt>
                <c:pt idx="108">
                  <c:v>0.94937199999999999</c:v>
                </c:pt>
                <c:pt idx="109">
                  <c:v>0.94937199999999999</c:v>
                </c:pt>
                <c:pt idx="110">
                  <c:v>0.94937199999999999</c:v>
                </c:pt>
                <c:pt idx="111">
                  <c:v>0.94937199999999999</c:v>
                </c:pt>
                <c:pt idx="112">
                  <c:v>0.94937199999999999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28-4761-AC16-B0027CD7B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915440"/>
        <c:axId val="259914656"/>
      </c:scatterChart>
      <c:valAx>
        <c:axId val="259916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[h]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15048"/>
        <c:crosses val="autoZero"/>
        <c:crossBetween val="midCat"/>
      </c:valAx>
      <c:valAx>
        <c:axId val="25991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Dissolved salts [g/g]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16616"/>
        <c:crosses val="autoZero"/>
        <c:crossBetween val="midCat"/>
      </c:valAx>
      <c:valAx>
        <c:axId val="259914656"/>
        <c:scaling>
          <c:orientation val="minMax"/>
          <c:min val="0.9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</a:t>
                </a:r>
                <a:r>
                  <a:rPr lang="en-US" baseline="-25000"/>
                  <a:t>2</a:t>
                </a:r>
                <a:r>
                  <a:rPr lang="en-US"/>
                  <a:t>O [g/g]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15440"/>
        <c:crosses val="max"/>
        <c:crossBetween val="midCat"/>
      </c:valAx>
      <c:valAx>
        <c:axId val="259915440"/>
        <c:scaling>
          <c:orientation val="minMax"/>
        </c:scaling>
        <c:delete val="1"/>
        <c:axPos val="b"/>
        <c:numFmt formatCode="0.0000" sourceLinked="1"/>
        <c:majorTickMark val="out"/>
        <c:minorTickMark val="none"/>
        <c:tickLblPos val="nextTo"/>
        <c:crossAx val="2599146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solidFill>
        <a:srgbClr val="172955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34968823465311"/>
          <c:y val="0.14366443116391467"/>
          <c:w val="0.81401571753424407"/>
          <c:h val="0.6482258068596457"/>
        </c:manualLayout>
      </c:layout>
      <c:scatterChart>
        <c:scatterStyle val="lineMarker"/>
        <c:varyColors val="0"/>
        <c:ser>
          <c:idx val="1"/>
          <c:order val="0"/>
          <c:tx>
            <c:v>Case 1</c:v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Chemistry!$B$3:$B$1003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Chemistry!$J$3:$J$1003</c:f>
              <c:numCache>
                <c:formatCode>General</c:formatCode>
                <c:ptCount val="1001"/>
                <c:pt idx="0">
                  <c:v>0.75794799999999996</c:v>
                </c:pt>
                <c:pt idx="1">
                  <c:v>0.75757699999999994</c:v>
                </c:pt>
                <c:pt idx="2">
                  <c:v>0.75720699999999996</c:v>
                </c:pt>
                <c:pt idx="3">
                  <c:v>0.75683599999999995</c:v>
                </c:pt>
                <c:pt idx="4">
                  <c:v>0.75646599999999997</c:v>
                </c:pt>
                <c:pt idx="5">
                  <c:v>0.75609499999999996</c:v>
                </c:pt>
                <c:pt idx="6">
                  <c:v>0.75572399999999995</c:v>
                </c:pt>
                <c:pt idx="7">
                  <c:v>0.75535399999999997</c:v>
                </c:pt>
                <c:pt idx="8">
                  <c:v>0.75498299999999996</c:v>
                </c:pt>
                <c:pt idx="9">
                  <c:v>0.75461299999999998</c:v>
                </c:pt>
                <c:pt idx="10">
                  <c:v>0.75424199999999997</c:v>
                </c:pt>
                <c:pt idx="11">
                  <c:v>0.75386699999999995</c:v>
                </c:pt>
                <c:pt idx="12">
                  <c:v>0.75349200000000005</c:v>
                </c:pt>
                <c:pt idx="13">
                  <c:v>0.75311700000000004</c:v>
                </c:pt>
                <c:pt idx="14">
                  <c:v>0.75274200000000002</c:v>
                </c:pt>
                <c:pt idx="15">
                  <c:v>0.75236700000000001</c:v>
                </c:pt>
                <c:pt idx="16">
                  <c:v>0.75199099999999997</c:v>
                </c:pt>
                <c:pt idx="17">
                  <c:v>0.75161599999999995</c:v>
                </c:pt>
                <c:pt idx="18">
                  <c:v>0.75124100000000005</c:v>
                </c:pt>
                <c:pt idx="19">
                  <c:v>0.75086600000000003</c:v>
                </c:pt>
                <c:pt idx="20">
                  <c:v>0.75049100000000002</c:v>
                </c:pt>
                <c:pt idx="21">
                  <c:v>0.75011000000000005</c:v>
                </c:pt>
                <c:pt idx="22">
                  <c:v>0.74972899999999998</c:v>
                </c:pt>
                <c:pt idx="23">
                  <c:v>0.74934800000000001</c:v>
                </c:pt>
                <c:pt idx="24">
                  <c:v>0.74896700000000005</c:v>
                </c:pt>
                <c:pt idx="25">
                  <c:v>0.74858599999999997</c:v>
                </c:pt>
                <c:pt idx="26">
                  <c:v>0.74820500000000001</c:v>
                </c:pt>
                <c:pt idx="27">
                  <c:v>0.74782400000000004</c:v>
                </c:pt>
                <c:pt idx="28">
                  <c:v>0.74744299999999997</c:v>
                </c:pt>
                <c:pt idx="29">
                  <c:v>0.747062</c:v>
                </c:pt>
                <c:pt idx="30">
                  <c:v>0.74668100000000004</c:v>
                </c:pt>
                <c:pt idx="31">
                  <c:v>0.74629299999999998</c:v>
                </c:pt>
                <c:pt idx="32">
                  <c:v>0.74590400000000001</c:v>
                </c:pt>
                <c:pt idx="33">
                  <c:v>0.74551599999999996</c:v>
                </c:pt>
                <c:pt idx="34">
                  <c:v>0.74512699999999998</c:v>
                </c:pt>
                <c:pt idx="35">
                  <c:v>0.74473900000000004</c:v>
                </c:pt>
                <c:pt idx="36">
                  <c:v>0.74435099999999998</c:v>
                </c:pt>
                <c:pt idx="37">
                  <c:v>0.74396200000000001</c:v>
                </c:pt>
                <c:pt idx="38">
                  <c:v>0.74357399999999996</c:v>
                </c:pt>
                <c:pt idx="39">
                  <c:v>0.74318499999999998</c:v>
                </c:pt>
                <c:pt idx="40">
                  <c:v>0.74279700000000004</c:v>
                </c:pt>
                <c:pt idx="41">
                  <c:v>0.74239999999999995</c:v>
                </c:pt>
                <c:pt idx="42">
                  <c:v>0.74200200000000005</c:v>
                </c:pt>
                <c:pt idx="43">
                  <c:v>0.74160499999999996</c:v>
                </c:pt>
                <c:pt idx="44">
                  <c:v>0.74120699999999995</c:v>
                </c:pt>
                <c:pt idx="45">
                  <c:v>0.74080999999999997</c:v>
                </c:pt>
                <c:pt idx="46">
                  <c:v>0.74041199999999996</c:v>
                </c:pt>
                <c:pt idx="47">
                  <c:v>0.74001399999999995</c:v>
                </c:pt>
                <c:pt idx="48">
                  <c:v>0.73961699999999997</c:v>
                </c:pt>
                <c:pt idx="49">
                  <c:v>0.73921899999999996</c:v>
                </c:pt>
                <c:pt idx="50">
                  <c:v>0.73882199999999998</c:v>
                </c:pt>
                <c:pt idx="51">
                  <c:v>0.73841400000000001</c:v>
                </c:pt>
                <c:pt idx="52">
                  <c:v>0.73800600000000005</c:v>
                </c:pt>
                <c:pt idx="53">
                  <c:v>0.73759699999999995</c:v>
                </c:pt>
                <c:pt idx="54">
                  <c:v>0.73718899999999998</c:v>
                </c:pt>
                <c:pt idx="55">
                  <c:v>0.73678100000000002</c:v>
                </c:pt>
                <c:pt idx="56">
                  <c:v>0.73637300000000006</c:v>
                </c:pt>
                <c:pt idx="57">
                  <c:v>0.73596499999999998</c:v>
                </c:pt>
                <c:pt idx="58">
                  <c:v>0.73555599999999999</c:v>
                </c:pt>
                <c:pt idx="59">
                  <c:v>0.73514800000000002</c:v>
                </c:pt>
                <c:pt idx="60">
                  <c:v>0.73473999999999995</c:v>
                </c:pt>
                <c:pt idx="61">
                  <c:v>0.73431900000000006</c:v>
                </c:pt>
                <c:pt idx="62">
                  <c:v>0.73389800000000005</c:v>
                </c:pt>
                <c:pt idx="63">
                  <c:v>0.73347799999999996</c:v>
                </c:pt>
                <c:pt idx="64">
                  <c:v>0.73305699999999996</c:v>
                </c:pt>
                <c:pt idx="65">
                  <c:v>0.73263599999999995</c:v>
                </c:pt>
                <c:pt idx="66">
                  <c:v>0.73221499999999995</c:v>
                </c:pt>
                <c:pt idx="67">
                  <c:v>0.73179400000000006</c:v>
                </c:pt>
                <c:pt idx="68">
                  <c:v>0.73137399999999997</c:v>
                </c:pt>
                <c:pt idx="69">
                  <c:v>0.73095299999999996</c:v>
                </c:pt>
                <c:pt idx="70">
                  <c:v>0.73053199999999996</c:v>
                </c:pt>
                <c:pt idx="71">
                  <c:v>0.730097</c:v>
                </c:pt>
                <c:pt idx="72">
                  <c:v>0.729661</c:v>
                </c:pt>
                <c:pt idx="73">
                  <c:v>0.72922600000000004</c:v>
                </c:pt>
                <c:pt idx="74">
                  <c:v>0.72879000000000005</c:v>
                </c:pt>
                <c:pt idx="75">
                  <c:v>0.72835499999999997</c:v>
                </c:pt>
                <c:pt idx="76">
                  <c:v>0.72792000000000001</c:v>
                </c:pt>
                <c:pt idx="77">
                  <c:v>0.72748400000000002</c:v>
                </c:pt>
                <c:pt idx="78">
                  <c:v>0.72704899999999995</c:v>
                </c:pt>
                <c:pt idx="79">
                  <c:v>0.72661299999999995</c:v>
                </c:pt>
                <c:pt idx="80">
                  <c:v>0.72617799999999999</c:v>
                </c:pt>
                <c:pt idx="81">
                  <c:v>0.72572599999999998</c:v>
                </c:pt>
                <c:pt idx="82">
                  <c:v>0.72527399999999997</c:v>
                </c:pt>
                <c:pt idx="83">
                  <c:v>0.72482199999999997</c:v>
                </c:pt>
                <c:pt idx="84">
                  <c:v>0.72436999999999996</c:v>
                </c:pt>
                <c:pt idx="85">
                  <c:v>0.72391799999999995</c:v>
                </c:pt>
                <c:pt idx="86">
                  <c:v>0.72346600000000005</c:v>
                </c:pt>
                <c:pt idx="87">
                  <c:v>0.72301400000000005</c:v>
                </c:pt>
                <c:pt idx="88">
                  <c:v>0.72256200000000004</c:v>
                </c:pt>
                <c:pt idx="89">
                  <c:v>0.72211000000000003</c:v>
                </c:pt>
                <c:pt idx="90">
                  <c:v>0.72165800000000002</c:v>
                </c:pt>
                <c:pt idx="91">
                  <c:v>0.72118700000000002</c:v>
                </c:pt>
                <c:pt idx="92">
                  <c:v>0.72071700000000005</c:v>
                </c:pt>
                <c:pt idx="93">
                  <c:v>0.72024600000000005</c:v>
                </c:pt>
                <c:pt idx="94">
                  <c:v>0.71977599999999997</c:v>
                </c:pt>
                <c:pt idx="95">
                  <c:v>0.71930499999999997</c:v>
                </c:pt>
                <c:pt idx="96">
                  <c:v>0.71883399999999997</c:v>
                </c:pt>
                <c:pt idx="97">
                  <c:v>0.718364</c:v>
                </c:pt>
                <c:pt idx="98">
                  <c:v>0.717893</c:v>
                </c:pt>
                <c:pt idx="99">
                  <c:v>0.71742300000000003</c:v>
                </c:pt>
                <c:pt idx="100">
                  <c:v>0.71695200000000003</c:v>
                </c:pt>
                <c:pt idx="101">
                  <c:v>0.71646100000000001</c:v>
                </c:pt>
                <c:pt idx="102">
                  <c:v>0.71596899999999997</c:v>
                </c:pt>
                <c:pt idx="103">
                  <c:v>0.71547799999999995</c:v>
                </c:pt>
                <c:pt idx="104">
                  <c:v>0.71498600000000001</c:v>
                </c:pt>
                <c:pt idx="105">
                  <c:v>0.71449499999999999</c:v>
                </c:pt>
                <c:pt idx="106">
                  <c:v>0.71400300000000005</c:v>
                </c:pt>
                <c:pt idx="107">
                  <c:v>0.71351200000000004</c:v>
                </c:pt>
                <c:pt idx="108">
                  <c:v>0.71301999999999999</c:v>
                </c:pt>
                <c:pt idx="109">
                  <c:v>0.71252899999999997</c:v>
                </c:pt>
                <c:pt idx="110">
                  <c:v>0.71203700000000003</c:v>
                </c:pt>
                <c:pt idx="111">
                  <c:v>0.71152300000000002</c:v>
                </c:pt>
                <c:pt idx="112">
                  <c:v>0.711009</c:v>
                </c:pt>
                <c:pt idx="113">
                  <c:v>0.71049399999999996</c:v>
                </c:pt>
                <c:pt idx="114">
                  <c:v>0.70998000000000006</c:v>
                </c:pt>
                <c:pt idx="115">
                  <c:v>0.70946600000000004</c:v>
                </c:pt>
                <c:pt idx="116">
                  <c:v>0.70895200000000003</c:v>
                </c:pt>
                <c:pt idx="117">
                  <c:v>0.70843800000000001</c:v>
                </c:pt>
                <c:pt idx="118">
                  <c:v>0.70792299999999997</c:v>
                </c:pt>
                <c:pt idx="119">
                  <c:v>0.70740899999999995</c:v>
                </c:pt>
                <c:pt idx="120">
                  <c:v>0.70689500000000005</c:v>
                </c:pt>
                <c:pt idx="121">
                  <c:v>0.70635599999999998</c:v>
                </c:pt>
                <c:pt idx="122">
                  <c:v>0.70581700000000003</c:v>
                </c:pt>
                <c:pt idx="123">
                  <c:v>0.70527899999999999</c:v>
                </c:pt>
                <c:pt idx="124">
                  <c:v>0.70474000000000003</c:v>
                </c:pt>
                <c:pt idx="125">
                  <c:v>0.70420099999999997</c:v>
                </c:pt>
                <c:pt idx="126">
                  <c:v>0.70366200000000001</c:v>
                </c:pt>
                <c:pt idx="127">
                  <c:v>0.70312300000000005</c:v>
                </c:pt>
                <c:pt idx="128">
                  <c:v>0.70258500000000002</c:v>
                </c:pt>
                <c:pt idx="129">
                  <c:v>0.70204599999999995</c:v>
                </c:pt>
                <c:pt idx="130">
                  <c:v>0.70150699999999999</c:v>
                </c:pt>
                <c:pt idx="131">
                  <c:v>0.70094199999999995</c:v>
                </c:pt>
                <c:pt idx="132">
                  <c:v>0.70037700000000003</c:v>
                </c:pt>
                <c:pt idx="133">
                  <c:v>0.69981300000000002</c:v>
                </c:pt>
                <c:pt idx="134">
                  <c:v>0.69924799999999998</c:v>
                </c:pt>
                <c:pt idx="135">
                  <c:v>0.69868300000000005</c:v>
                </c:pt>
                <c:pt idx="136">
                  <c:v>0.69811800000000002</c:v>
                </c:pt>
                <c:pt idx="137">
                  <c:v>0.69755299999999998</c:v>
                </c:pt>
                <c:pt idx="138">
                  <c:v>0.69698899999999997</c:v>
                </c:pt>
                <c:pt idx="139">
                  <c:v>0.69642400000000004</c:v>
                </c:pt>
                <c:pt idx="140">
                  <c:v>0.69585900000000001</c:v>
                </c:pt>
                <c:pt idx="141">
                  <c:v>0.69526699999999997</c:v>
                </c:pt>
                <c:pt idx="142">
                  <c:v>0.69467500000000004</c:v>
                </c:pt>
                <c:pt idx="143">
                  <c:v>0.69408300000000001</c:v>
                </c:pt>
                <c:pt idx="144">
                  <c:v>0.69349099999999997</c:v>
                </c:pt>
                <c:pt idx="145">
                  <c:v>0.69289900000000004</c:v>
                </c:pt>
                <c:pt idx="146">
                  <c:v>0.69230800000000003</c:v>
                </c:pt>
                <c:pt idx="147">
                  <c:v>0.691716</c:v>
                </c:pt>
                <c:pt idx="148">
                  <c:v>0.69112399999999996</c:v>
                </c:pt>
                <c:pt idx="149">
                  <c:v>0.69053200000000003</c:v>
                </c:pt>
                <c:pt idx="150">
                  <c:v>0.68994</c:v>
                </c:pt>
                <c:pt idx="151">
                  <c:v>0.68932000000000004</c:v>
                </c:pt>
                <c:pt idx="152">
                  <c:v>0.68870100000000001</c:v>
                </c:pt>
                <c:pt idx="153">
                  <c:v>0.68808100000000005</c:v>
                </c:pt>
                <c:pt idx="154">
                  <c:v>0.68746099999999999</c:v>
                </c:pt>
                <c:pt idx="155">
                  <c:v>0.68684100000000003</c:v>
                </c:pt>
                <c:pt idx="156">
                  <c:v>0.686222</c:v>
                </c:pt>
                <c:pt idx="157">
                  <c:v>0.68560200000000004</c:v>
                </c:pt>
                <c:pt idx="158">
                  <c:v>0.68498199999999998</c:v>
                </c:pt>
                <c:pt idx="159">
                  <c:v>0.68436300000000005</c:v>
                </c:pt>
                <c:pt idx="160">
                  <c:v>0.68374299999999999</c:v>
                </c:pt>
                <c:pt idx="161">
                  <c:v>0.68309600000000004</c:v>
                </c:pt>
                <c:pt idx="162">
                  <c:v>0.68244800000000005</c:v>
                </c:pt>
                <c:pt idx="163">
                  <c:v>0.68180099999999999</c:v>
                </c:pt>
                <c:pt idx="164">
                  <c:v>0.68115400000000004</c:v>
                </c:pt>
                <c:pt idx="165">
                  <c:v>0.68050600000000006</c:v>
                </c:pt>
                <c:pt idx="166">
                  <c:v>0.67985899999999999</c:v>
                </c:pt>
                <c:pt idx="167">
                  <c:v>0.67921200000000004</c:v>
                </c:pt>
                <c:pt idx="168">
                  <c:v>0.67856499999999997</c:v>
                </c:pt>
                <c:pt idx="169">
                  <c:v>0.67791699999999999</c:v>
                </c:pt>
                <c:pt idx="170">
                  <c:v>0.67727000000000004</c:v>
                </c:pt>
                <c:pt idx="171">
                  <c:v>0.67659599999999998</c:v>
                </c:pt>
                <c:pt idx="172">
                  <c:v>0.67592099999999999</c:v>
                </c:pt>
                <c:pt idx="173">
                  <c:v>0.67524700000000004</c:v>
                </c:pt>
                <c:pt idx="174">
                  <c:v>0.67457199999999995</c:v>
                </c:pt>
                <c:pt idx="175">
                  <c:v>0.673898</c:v>
                </c:pt>
                <c:pt idx="176">
                  <c:v>0.67322400000000004</c:v>
                </c:pt>
                <c:pt idx="177">
                  <c:v>0.67254899999999995</c:v>
                </c:pt>
                <c:pt idx="178">
                  <c:v>0.671875</c:v>
                </c:pt>
                <c:pt idx="179">
                  <c:v>0.67120000000000002</c:v>
                </c:pt>
                <c:pt idx="180">
                  <c:v>0.67052599999999996</c:v>
                </c:pt>
                <c:pt idx="181">
                  <c:v>0.66982600000000003</c:v>
                </c:pt>
                <c:pt idx="182">
                  <c:v>0.669126</c:v>
                </c:pt>
                <c:pt idx="183">
                  <c:v>0.66842599999999996</c:v>
                </c:pt>
                <c:pt idx="184">
                  <c:v>0.66772600000000004</c:v>
                </c:pt>
                <c:pt idx="185">
                  <c:v>0.66702600000000001</c:v>
                </c:pt>
                <c:pt idx="186">
                  <c:v>0.66632599999999997</c:v>
                </c:pt>
                <c:pt idx="187">
                  <c:v>0.66562600000000005</c:v>
                </c:pt>
                <c:pt idx="188">
                  <c:v>0.66492600000000002</c:v>
                </c:pt>
                <c:pt idx="189">
                  <c:v>0.66422599999999998</c:v>
                </c:pt>
                <c:pt idx="190">
                  <c:v>0.66352599999999995</c:v>
                </c:pt>
                <c:pt idx="191">
                  <c:v>0.662802</c:v>
                </c:pt>
                <c:pt idx="192">
                  <c:v>0.66207899999999997</c:v>
                </c:pt>
                <c:pt idx="193">
                  <c:v>0.66135500000000003</c:v>
                </c:pt>
                <c:pt idx="194">
                  <c:v>0.66063099999999997</c:v>
                </c:pt>
                <c:pt idx="195">
                  <c:v>0.65990800000000005</c:v>
                </c:pt>
                <c:pt idx="196">
                  <c:v>0.65918399999999999</c:v>
                </c:pt>
                <c:pt idx="197">
                  <c:v>0.65846000000000005</c:v>
                </c:pt>
                <c:pt idx="198">
                  <c:v>0.65773599999999999</c:v>
                </c:pt>
                <c:pt idx="199">
                  <c:v>0.65701299999999996</c:v>
                </c:pt>
                <c:pt idx="200">
                  <c:v>0.65628900000000001</c:v>
                </c:pt>
                <c:pt idx="201">
                  <c:v>0.65554400000000002</c:v>
                </c:pt>
                <c:pt idx="202">
                  <c:v>0.65480000000000005</c:v>
                </c:pt>
                <c:pt idx="203">
                  <c:v>0.65405500000000005</c:v>
                </c:pt>
                <c:pt idx="204">
                  <c:v>0.65330999999999995</c:v>
                </c:pt>
                <c:pt idx="205">
                  <c:v>0.65256499999999995</c:v>
                </c:pt>
                <c:pt idx="206">
                  <c:v>0.65182099999999998</c:v>
                </c:pt>
                <c:pt idx="207">
                  <c:v>0.65107599999999999</c:v>
                </c:pt>
                <c:pt idx="208">
                  <c:v>0.65033099999999999</c:v>
                </c:pt>
                <c:pt idx="209">
                  <c:v>0.64958700000000003</c:v>
                </c:pt>
                <c:pt idx="210">
                  <c:v>0.64884200000000003</c:v>
                </c:pt>
                <c:pt idx="211">
                  <c:v>0.64807899999999996</c:v>
                </c:pt>
                <c:pt idx="212">
                  <c:v>0.64731700000000003</c:v>
                </c:pt>
                <c:pt idx="213">
                  <c:v>0.64655399999999996</c:v>
                </c:pt>
                <c:pt idx="214">
                  <c:v>0.645791</c:v>
                </c:pt>
                <c:pt idx="215">
                  <c:v>0.64502899999999996</c:v>
                </c:pt>
                <c:pt idx="216">
                  <c:v>0.64426600000000001</c:v>
                </c:pt>
                <c:pt idx="217">
                  <c:v>0.64350300000000005</c:v>
                </c:pt>
                <c:pt idx="218">
                  <c:v>0.64273999999999998</c:v>
                </c:pt>
                <c:pt idx="219">
                  <c:v>0.64197800000000005</c:v>
                </c:pt>
                <c:pt idx="220">
                  <c:v>0.64121499999999998</c:v>
                </c:pt>
                <c:pt idx="221">
                  <c:v>0.64043799999999995</c:v>
                </c:pt>
                <c:pt idx="222">
                  <c:v>0.63966100000000004</c:v>
                </c:pt>
                <c:pt idx="223">
                  <c:v>0.63888400000000001</c:v>
                </c:pt>
                <c:pt idx="224">
                  <c:v>0.63810699999999998</c:v>
                </c:pt>
                <c:pt idx="225">
                  <c:v>0.63732999999999995</c:v>
                </c:pt>
                <c:pt idx="226">
                  <c:v>0.63655300000000004</c:v>
                </c:pt>
                <c:pt idx="227">
                  <c:v>0.63577600000000001</c:v>
                </c:pt>
                <c:pt idx="228">
                  <c:v>0.63499899999999998</c:v>
                </c:pt>
                <c:pt idx="229">
                  <c:v>0.63422199999999995</c:v>
                </c:pt>
                <c:pt idx="230">
                  <c:v>0.63344500000000004</c:v>
                </c:pt>
                <c:pt idx="231">
                  <c:v>0.63265700000000002</c:v>
                </c:pt>
                <c:pt idx="232">
                  <c:v>0.63187000000000004</c:v>
                </c:pt>
                <c:pt idx="233">
                  <c:v>0.63108200000000003</c:v>
                </c:pt>
                <c:pt idx="234">
                  <c:v>0.63029500000000005</c:v>
                </c:pt>
                <c:pt idx="235">
                  <c:v>0.62950700000000004</c:v>
                </c:pt>
                <c:pt idx="236">
                  <c:v>0.62871900000000003</c:v>
                </c:pt>
                <c:pt idx="237">
                  <c:v>0.62793200000000005</c:v>
                </c:pt>
                <c:pt idx="238">
                  <c:v>0.62714400000000003</c:v>
                </c:pt>
                <c:pt idx="239">
                  <c:v>0.62635700000000005</c:v>
                </c:pt>
                <c:pt idx="240">
                  <c:v>0.62556900000000004</c:v>
                </c:pt>
                <c:pt idx="241">
                  <c:v>0.62477499999999997</c:v>
                </c:pt>
                <c:pt idx="242">
                  <c:v>0.62398100000000001</c:v>
                </c:pt>
                <c:pt idx="243">
                  <c:v>0.62318600000000002</c:v>
                </c:pt>
                <c:pt idx="244">
                  <c:v>0.62239199999999995</c:v>
                </c:pt>
                <c:pt idx="245">
                  <c:v>0.62159799999999998</c:v>
                </c:pt>
                <c:pt idx="246">
                  <c:v>0.62080400000000002</c:v>
                </c:pt>
                <c:pt idx="247">
                  <c:v>0.62000999999999995</c:v>
                </c:pt>
                <c:pt idx="248">
                  <c:v>0.61921499999999996</c:v>
                </c:pt>
                <c:pt idx="249">
                  <c:v>0.618421</c:v>
                </c:pt>
                <c:pt idx="250">
                  <c:v>0.61762700000000004</c:v>
                </c:pt>
                <c:pt idx="251">
                  <c:v>0.61682999999999999</c:v>
                </c:pt>
                <c:pt idx="252">
                  <c:v>0.61603300000000005</c:v>
                </c:pt>
                <c:pt idx="253">
                  <c:v>0.61523600000000001</c:v>
                </c:pt>
                <c:pt idx="254">
                  <c:v>0.61443899999999996</c:v>
                </c:pt>
                <c:pt idx="255">
                  <c:v>0.61364200000000002</c:v>
                </c:pt>
                <c:pt idx="256">
                  <c:v>0.61284499999999997</c:v>
                </c:pt>
                <c:pt idx="257">
                  <c:v>0.61204800000000004</c:v>
                </c:pt>
                <c:pt idx="258">
                  <c:v>0.61125099999999999</c:v>
                </c:pt>
                <c:pt idx="259">
                  <c:v>0.61045400000000005</c:v>
                </c:pt>
                <c:pt idx="260">
                  <c:v>0.609657</c:v>
                </c:pt>
                <c:pt idx="261">
                  <c:v>0.60886099999999999</c:v>
                </c:pt>
                <c:pt idx="262">
                  <c:v>0.60806499999999997</c:v>
                </c:pt>
                <c:pt idx="263">
                  <c:v>0.60726899999999995</c:v>
                </c:pt>
                <c:pt idx="264">
                  <c:v>0.60647300000000004</c:v>
                </c:pt>
                <c:pt idx="265">
                  <c:v>0.60567700000000002</c:v>
                </c:pt>
                <c:pt idx="266">
                  <c:v>0.60487999999999997</c:v>
                </c:pt>
                <c:pt idx="267">
                  <c:v>0.60408399999999995</c:v>
                </c:pt>
                <c:pt idx="268">
                  <c:v>0.60328800000000005</c:v>
                </c:pt>
                <c:pt idx="269">
                  <c:v>0.60249200000000003</c:v>
                </c:pt>
                <c:pt idx="270">
                  <c:v>0.60169600000000001</c:v>
                </c:pt>
                <c:pt idx="271">
                  <c:v>0.60090399999999999</c:v>
                </c:pt>
                <c:pt idx="272">
                  <c:v>0.60011300000000001</c:v>
                </c:pt>
                <c:pt idx="273">
                  <c:v>0.59932099999999999</c:v>
                </c:pt>
                <c:pt idx="274">
                  <c:v>0.59853000000000001</c:v>
                </c:pt>
                <c:pt idx="275">
                  <c:v>0.59773799999999999</c:v>
                </c:pt>
                <c:pt idx="276">
                  <c:v>0.59694599999999998</c:v>
                </c:pt>
                <c:pt idx="277">
                  <c:v>0.59615499999999999</c:v>
                </c:pt>
                <c:pt idx="278">
                  <c:v>0.59536299999999998</c:v>
                </c:pt>
                <c:pt idx="279">
                  <c:v>0.59457199999999999</c:v>
                </c:pt>
                <c:pt idx="280">
                  <c:v>0.59377999999999997</c:v>
                </c:pt>
                <c:pt idx="281">
                  <c:v>0.59299599999999997</c:v>
                </c:pt>
                <c:pt idx="282">
                  <c:v>0.59221199999999996</c:v>
                </c:pt>
                <c:pt idx="283">
                  <c:v>0.59142799999999995</c:v>
                </c:pt>
                <c:pt idx="284">
                  <c:v>0.59064399999999995</c:v>
                </c:pt>
                <c:pt idx="285">
                  <c:v>0.58985900000000002</c:v>
                </c:pt>
                <c:pt idx="286">
                  <c:v>0.58907500000000002</c:v>
                </c:pt>
                <c:pt idx="287">
                  <c:v>0.58829100000000001</c:v>
                </c:pt>
                <c:pt idx="288">
                  <c:v>0.587507</c:v>
                </c:pt>
                <c:pt idx="289">
                  <c:v>0.58672299999999999</c:v>
                </c:pt>
                <c:pt idx="290">
                  <c:v>0.58593899999999999</c:v>
                </c:pt>
                <c:pt idx="291">
                  <c:v>0.58516500000000005</c:v>
                </c:pt>
                <c:pt idx="292">
                  <c:v>0.58439099999999999</c:v>
                </c:pt>
                <c:pt idx="293">
                  <c:v>0.58361799999999997</c:v>
                </c:pt>
                <c:pt idx="294">
                  <c:v>0.58284400000000003</c:v>
                </c:pt>
                <c:pt idx="295">
                  <c:v>0.58206999999999998</c:v>
                </c:pt>
                <c:pt idx="296">
                  <c:v>0.58129600000000003</c:v>
                </c:pt>
                <c:pt idx="297">
                  <c:v>0.58052199999999998</c:v>
                </c:pt>
                <c:pt idx="298">
                  <c:v>0.57974899999999996</c:v>
                </c:pt>
                <c:pt idx="299">
                  <c:v>0.57897500000000002</c:v>
                </c:pt>
                <c:pt idx="300">
                  <c:v>0.57820099999999996</c:v>
                </c:pt>
                <c:pt idx="301">
                  <c:v>0.57743900000000004</c:v>
                </c:pt>
                <c:pt idx="302">
                  <c:v>0.57667800000000002</c:v>
                </c:pt>
                <c:pt idx="303">
                  <c:v>0.57591700000000001</c:v>
                </c:pt>
                <c:pt idx="304">
                  <c:v>0.57515499999999997</c:v>
                </c:pt>
                <c:pt idx="305">
                  <c:v>0.57439399999999996</c:v>
                </c:pt>
                <c:pt idx="306">
                  <c:v>0.57363200000000003</c:v>
                </c:pt>
                <c:pt idx="307">
                  <c:v>0.57287100000000002</c:v>
                </c:pt>
                <c:pt idx="308">
                  <c:v>0.57210899999999998</c:v>
                </c:pt>
                <c:pt idx="309">
                  <c:v>0.57134799999999997</c:v>
                </c:pt>
                <c:pt idx="310">
                  <c:v>0.57058600000000004</c:v>
                </c:pt>
                <c:pt idx="311">
                  <c:v>0.56983899999999998</c:v>
                </c:pt>
                <c:pt idx="312">
                  <c:v>0.56909100000000001</c:v>
                </c:pt>
                <c:pt idx="313">
                  <c:v>0.56834399999999996</c:v>
                </c:pt>
                <c:pt idx="314">
                  <c:v>0.56759599999999999</c:v>
                </c:pt>
                <c:pt idx="315">
                  <c:v>0.56684900000000005</c:v>
                </c:pt>
                <c:pt idx="316">
                  <c:v>0.56610099999999997</c:v>
                </c:pt>
                <c:pt idx="317">
                  <c:v>0.56535400000000002</c:v>
                </c:pt>
                <c:pt idx="318">
                  <c:v>0.56460600000000005</c:v>
                </c:pt>
                <c:pt idx="319">
                  <c:v>0.563859</c:v>
                </c:pt>
                <c:pt idx="320">
                  <c:v>0.56311100000000003</c:v>
                </c:pt>
                <c:pt idx="321">
                  <c:v>0.56237899999999996</c:v>
                </c:pt>
                <c:pt idx="322">
                  <c:v>0.56164599999999998</c:v>
                </c:pt>
                <c:pt idx="323">
                  <c:v>0.56091400000000002</c:v>
                </c:pt>
                <c:pt idx="324">
                  <c:v>0.56018100000000004</c:v>
                </c:pt>
                <c:pt idx="325">
                  <c:v>0.55944899999999997</c:v>
                </c:pt>
                <c:pt idx="326">
                  <c:v>0.55871700000000002</c:v>
                </c:pt>
                <c:pt idx="327">
                  <c:v>0.55798400000000004</c:v>
                </c:pt>
                <c:pt idx="328">
                  <c:v>0.55725199999999997</c:v>
                </c:pt>
                <c:pt idx="329">
                  <c:v>0.55651899999999999</c:v>
                </c:pt>
                <c:pt idx="330">
                  <c:v>0.55578700000000003</c:v>
                </c:pt>
                <c:pt idx="331">
                  <c:v>0.55506999999999995</c:v>
                </c:pt>
                <c:pt idx="332">
                  <c:v>0.55435299999999998</c:v>
                </c:pt>
                <c:pt idx="333">
                  <c:v>0.55363600000000002</c:v>
                </c:pt>
                <c:pt idx="334">
                  <c:v>0.55291900000000005</c:v>
                </c:pt>
                <c:pt idx="335">
                  <c:v>0.55220199999999997</c:v>
                </c:pt>
                <c:pt idx="336">
                  <c:v>0.551485</c:v>
                </c:pt>
                <c:pt idx="337">
                  <c:v>0.55076800000000004</c:v>
                </c:pt>
                <c:pt idx="338">
                  <c:v>0.55005099999999996</c:v>
                </c:pt>
                <c:pt idx="339">
                  <c:v>0.54933399999999999</c:v>
                </c:pt>
                <c:pt idx="340">
                  <c:v>0.54861700000000002</c:v>
                </c:pt>
                <c:pt idx="341">
                  <c:v>0.54791500000000004</c:v>
                </c:pt>
                <c:pt idx="342">
                  <c:v>0.54721399999999998</c:v>
                </c:pt>
                <c:pt idx="343">
                  <c:v>0.546512</c:v>
                </c:pt>
                <c:pt idx="344">
                  <c:v>0.54581000000000002</c:v>
                </c:pt>
                <c:pt idx="345">
                  <c:v>0.54510800000000004</c:v>
                </c:pt>
                <c:pt idx="346">
                  <c:v>0.54440699999999997</c:v>
                </c:pt>
                <c:pt idx="347">
                  <c:v>0.54370499999999999</c:v>
                </c:pt>
                <c:pt idx="348">
                  <c:v>0.54300300000000001</c:v>
                </c:pt>
                <c:pt idx="349">
                  <c:v>0.54230199999999995</c:v>
                </c:pt>
                <c:pt idx="350">
                  <c:v>0.54159999999999997</c:v>
                </c:pt>
                <c:pt idx="351">
                  <c:v>0.54091299999999998</c:v>
                </c:pt>
                <c:pt idx="352">
                  <c:v>0.54022599999999998</c:v>
                </c:pt>
                <c:pt idx="353">
                  <c:v>0.53953899999999999</c:v>
                </c:pt>
                <c:pt idx="354">
                  <c:v>0.538852</c:v>
                </c:pt>
                <c:pt idx="355">
                  <c:v>0.538165</c:v>
                </c:pt>
                <c:pt idx="356">
                  <c:v>0.53747900000000004</c:v>
                </c:pt>
                <c:pt idx="357">
                  <c:v>0.53679200000000005</c:v>
                </c:pt>
                <c:pt idx="358">
                  <c:v>0.53610500000000005</c:v>
                </c:pt>
                <c:pt idx="359">
                  <c:v>0.53541799999999995</c:v>
                </c:pt>
                <c:pt idx="360">
                  <c:v>0.53473099999999996</c:v>
                </c:pt>
                <c:pt idx="361">
                  <c:v>0.534057</c:v>
                </c:pt>
                <c:pt idx="362">
                  <c:v>0.53338399999999997</c:v>
                </c:pt>
                <c:pt idx="363">
                  <c:v>0.53271000000000002</c:v>
                </c:pt>
                <c:pt idx="364">
                  <c:v>0.53203699999999998</c:v>
                </c:pt>
                <c:pt idx="365">
                  <c:v>0.53136300000000003</c:v>
                </c:pt>
                <c:pt idx="366">
                  <c:v>0.53068899999999997</c:v>
                </c:pt>
                <c:pt idx="367">
                  <c:v>0.53001600000000004</c:v>
                </c:pt>
                <c:pt idx="368">
                  <c:v>0.52934199999999998</c:v>
                </c:pt>
                <c:pt idx="369">
                  <c:v>0.52866900000000006</c:v>
                </c:pt>
                <c:pt idx="370">
                  <c:v>0.52799499999999999</c:v>
                </c:pt>
                <c:pt idx="371">
                  <c:v>0.52733300000000005</c:v>
                </c:pt>
                <c:pt idx="372">
                  <c:v>0.526671</c:v>
                </c:pt>
                <c:pt idx="373">
                  <c:v>0.52600899999999995</c:v>
                </c:pt>
                <c:pt idx="374">
                  <c:v>0.52534700000000001</c:v>
                </c:pt>
                <c:pt idx="375">
                  <c:v>0.52468499999999996</c:v>
                </c:pt>
                <c:pt idx="376">
                  <c:v>0.52402300000000002</c:v>
                </c:pt>
                <c:pt idx="377">
                  <c:v>0.52336099999999997</c:v>
                </c:pt>
                <c:pt idx="378">
                  <c:v>0.52269900000000002</c:v>
                </c:pt>
                <c:pt idx="379">
                  <c:v>0.52203699999999997</c:v>
                </c:pt>
                <c:pt idx="380">
                  <c:v>0.52137500000000003</c:v>
                </c:pt>
                <c:pt idx="381">
                  <c:v>0.52072200000000002</c:v>
                </c:pt>
                <c:pt idx="382">
                  <c:v>0.52007000000000003</c:v>
                </c:pt>
                <c:pt idx="383">
                  <c:v>0.51941700000000002</c:v>
                </c:pt>
                <c:pt idx="384">
                  <c:v>0.518764</c:v>
                </c:pt>
                <c:pt idx="385">
                  <c:v>0.51811099999999999</c:v>
                </c:pt>
                <c:pt idx="386">
                  <c:v>0.517459</c:v>
                </c:pt>
                <c:pt idx="387">
                  <c:v>0.51680599999999999</c:v>
                </c:pt>
                <c:pt idx="388">
                  <c:v>0.51615299999999997</c:v>
                </c:pt>
                <c:pt idx="389">
                  <c:v>0.51550099999999999</c:v>
                </c:pt>
                <c:pt idx="390">
                  <c:v>0.51484799999999997</c:v>
                </c:pt>
                <c:pt idx="391">
                  <c:v>0.51420200000000005</c:v>
                </c:pt>
                <c:pt idx="392">
                  <c:v>0.51355499999999998</c:v>
                </c:pt>
                <c:pt idx="393">
                  <c:v>0.51290899999999995</c:v>
                </c:pt>
                <c:pt idx="394">
                  <c:v>0.51226300000000002</c:v>
                </c:pt>
                <c:pt idx="395">
                  <c:v>0.51161699999999999</c:v>
                </c:pt>
                <c:pt idx="396">
                  <c:v>0.51097000000000004</c:v>
                </c:pt>
                <c:pt idx="397">
                  <c:v>0.510324</c:v>
                </c:pt>
                <c:pt idx="398">
                  <c:v>0.50967799999999996</c:v>
                </c:pt>
                <c:pt idx="399">
                  <c:v>0.50903100000000001</c:v>
                </c:pt>
                <c:pt idx="400">
                  <c:v>0.50838499999999998</c:v>
                </c:pt>
                <c:pt idx="401">
                  <c:v>0.50774200000000003</c:v>
                </c:pt>
                <c:pt idx="402">
                  <c:v>0.50709899999999997</c:v>
                </c:pt>
                <c:pt idx="403">
                  <c:v>0.50645600000000002</c:v>
                </c:pt>
                <c:pt idx="404">
                  <c:v>0.50581299999999996</c:v>
                </c:pt>
                <c:pt idx="405">
                  <c:v>0.50517000000000001</c:v>
                </c:pt>
                <c:pt idx="406">
                  <c:v>0.50452600000000003</c:v>
                </c:pt>
                <c:pt idx="407">
                  <c:v>0.50388299999999997</c:v>
                </c:pt>
                <c:pt idx="408">
                  <c:v>0.50324000000000002</c:v>
                </c:pt>
                <c:pt idx="409">
                  <c:v>0.50259699999999996</c:v>
                </c:pt>
                <c:pt idx="410">
                  <c:v>0.50195400000000001</c:v>
                </c:pt>
                <c:pt idx="411">
                  <c:v>0.50131000000000003</c:v>
                </c:pt>
                <c:pt idx="412">
                  <c:v>0.50066600000000006</c:v>
                </c:pt>
                <c:pt idx="413">
                  <c:v>0.50002199999999997</c:v>
                </c:pt>
                <c:pt idx="414">
                  <c:v>0.49937799999999999</c:v>
                </c:pt>
                <c:pt idx="415">
                  <c:v>0.49873499999999998</c:v>
                </c:pt>
                <c:pt idx="416">
                  <c:v>0.49809100000000001</c:v>
                </c:pt>
                <c:pt idx="417">
                  <c:v>0.49744699999999997</c:v>
                </c:pt>
                <c:pt idx="418">
                  <c:v>0.49680299999999999</c:v>
                </c:pt>
                <c:pt idx="419">
                  <c:v>0.49615900000000002</c:v>
                </c:pt>
                <c:pt idx="420">
                  <c:v>0.49551499999999998</c:v>
                </c:pt>
                <c:pt idx="421">
                  <c:v>0.49486599999999997</c:v>
                </c:pt>
                <c:pt idx="422">
                  <c:v>0.49421700000000002</c:v>
                </c:pt>
                <c:pt idx="423">
                  <c:v>0.49356899999999998</c:v>
                </c:pt>
                <c:pt idx="424">
                  <c:v>0.49292000000000002</c:v>
                </c:pt>
                <c:pt idx="425">
                  <c:v>0.49227100000000001</c:v>
                </c:pt>
                <c:pt idx="426">
                  <c:v>0.491622</c:v>
                </c:pt>
                <c:pt idx="427">
                  <c:v>0.49097299999999999</c:v>
                </c:pt>
                <c:pt idx="428">
                  <c:v>0.49032500000000001</c:v>
                </c:pt>
                <c:pt idx="429">
                  <c:v>0.489676</c:v>
                </c:pt>
                <c:pt idx="430">
                  <c:v>0.48902699999999999</c:v>
                </c:pt>
                <c:pt idx="431">
                  <c:v>0.48836800000000002</c:v>
                </c:pt>
                <c:pt idx="432">
                  <c:v>0.48770999999999998</c:v>
                </c:pt>
                <c:pt idx="433">
                  <c:v>0.48705100000000001</c:v>
                </c:pt>
                <c:pt idx="434">
                  <c:v>0.48639199999999999</c:v>
                </c:pt>
                <c:pt idx="435">
                  <c:v>0.485734</c:v>
                </c:pt>
                <c:pt idx="436">
                  <c:v>0.48507499999999998</c:v>
                </c:pt>
                <c:pt idx="437">
                  <c:v>0.48441600000000001</c:v>
                </c:pt>
                <c:pt idx="438">
                  <c:v>0.48375699999999999</c:v>
                </c:pt>
                <c:pt idx="439">
                  <c:v>0.483099</c:v>
                </c:pt>
                <c:pt idx="440">
                  <c:v>0.48243999999999998</c:v>
                </c:pt>
                <c:pt idx="441">
                  <c:v>0.48176600000000003</c:v>
                </c:pt>
                <c:pt idx="442">
                  <c:v>0.48109200000000002</c:v>
                </c:pt>
                <c:pt idx="443">
                  <c:v>0.48041899999999998</c:v>
                </c:pt>
                <c:pt idx="444">
                  <c:v>0.47974499999999998</c:v>
                </c:pt>
                <c:pt idx="445">
                  <c:v>0.47907100000000002</c:v>
                </c:pt>
                <c:pt idx="446">
                  <c:v>0.47839700000000002</c:v>
                </c:pt>
                <c:pt idx="447">
                  <c:v>0.47772300000000001</c:v>
                </c:pt>
                <c:pt idx="448">
                  <c:v>0.47704999999999997</c:v>
                </c:pt>
                <c:pt idx="449">
                  <c:v>0.47637600000000002</c:v>
                </c:pt>
                <c:pt idx="450">
                  <c:v>0.47570200000000001</c:v>
                </c:pt>
                <c:pt idx="451">
                  <c:v>0.47500700000000001</c:v>
                </c:pt>
                <c:pt idx="452">
                  <c:v>0.47431200000000001</c:v>
                </c:pt>
                <c:pt idx="453">
                  <c:v>0.47361700000000001</c:v>
                </c:pt>
                <c:pt idx="454">
                  <c:v>0.47292200000000001</c:v>
                </c:pt>
                <c:pt idx="455">
                  <c:v>0.47222799999999998</c:v>
                </c:pt>
                <c:pt idx="456">
                  <c:v>0.47153299999999998</c:v>
                </c:pt>
                <c:pt idx="457">
                  <c:v>0.47083799999999998</c:v>
                </c:pt>
                <c:pt idx="458">
                  <c:v>0.47014299999999998</c:v>
                </c:pt>
                <c:pt idx="459">
                  <c:v>0.46944799999999998</c:v>
                </c:pt>
                <c:pt idx="460">
                  <c:v>0.46875299999999998</c:v>
                </c:pt>
                <c:pt idx="461">
                  <c:v>0.46803099999999997</c:v>
                </c:pt>
                <c:pt idx="462">
                  <c:v>0.467308</c:v>
                </c:pt>
                <c:pt idx="463">
                  <c:v>0.466586</c:v>
                </c:pt>
                <c:pt idx="464">
                  <c:v>0.46586300000000003</c:v>
                </c:pt>
                <c:pt idx="465">
                  <c:v>0.46514100000000003</c:v>
                </c:pt>
                <c:pt idx="466">
                  <c:v>0.46441900000000003</c:v>
                </c:pt>
                <c:pt idx="467">
                  <c:v>0.463696</c:v>
                </c:pt>
                <c:pt idx="468">
                  <c:v>0.462974</c:v>
                </c:pt>
                <c:pt idx="469">
                  <c:v>0.46225100000000002</c:v>
                </c:pt>
                <c:pt idx="470">
                  <c:v>0.46152900000000002</c:v>
                </c:pt>
                <c:pt idx="471">
                  <c:v>0.46077200000000001</c:v>
                </c:pt>
                <c:pt idx="472">
                  <c:v>0.46001500000000001</c:v>
                </c:pt>
                <c:pt idx="473">
                  <c:v>0.459258</c:v>
                </c:pt>
                <c:pt idx="474">
                  <c:v>0.45850099999999999</c:v>
                </c:pt>
                <c:pt idx="475">
                  <c:v>0.45774399999999998</c:v>
                </c:pt>
                <c:pt idx="476">
                  <c:v>0.456986</c:v>
                </c:pt>
                <c:pt idx="477">
                  <c:v>0.456229</c:v>
                </c:pt>
                <c:pt idx="478">
                  <c:v>0.45547199999999999</c:v>
                </c:pt>
                <c:pt idx="479">
                  <c:v>0.45471499999999998</c:v>
                </c:pt>
                <c:pt idx="480">
                  <c:v>0.45395799999999997</c:v>
                </c:pt>
                <c:pt idx="481">
                  <c:v>0.45315899999999998</c:v>
                </c:pt>
                <c:pt idx="482">
                  <c:v>0.45235900000000001</c:v>
                </c:pt>
                <c:pt idx="483">
                  <c:v>0.45156000000000002</c:v>
                </c:pt>
                <c:pt idx="484">
                  <c:v>0.45075999999999999</c:v>
                </c:pt>
                <c:pt idx="485">
                  <c:v>0.449961</c:v>
                </c:pt>
                <c:pt idx="486">
                  <c:v>0.44916099999999998</c:v>
                </c:pt>
                <c:pt idx="487">
                  <c:v>0.44836199999999998</c:v>
                </c:pt>
                <c:pt idx="488">
                  <c:v>0.44756200000000002</c:v>
                </c:pt>
                <c:pt idx="489">
                  <c:v>0.44676300000000002</c:v>
                </c:pt>
                <c:pt idx="490">
                  <c:v>0.445963</c:v>
                </c:pt>
                <c:pt idx="491">
                  <c:v>0.44511299999999998</c:v>
                </c:pt>
                <c:pt idx="492">
                  <c:v>0.44426199999999999</c:v>
                </c:pt>
                <c:pt idx="493">
                  <c:v>0.44341199999999997</c:v>
                </c:pt>
                <c:pt idx="494">
                  <c:v>0.44256099999999998</c:v>
                </c:pt>
                <c:pt idx="495">
                  <c:v>0.44171100000000002</c:v>
                </c:pt>
                <c:pt idx="496">
                  <c:v>0.44085999999999997</c:v>
                </c:pt>
                <c:pt idx="497">
                  <c:v>0.44001000000000001</c:v>
                </c:pt>
                <c:pt idx="498">
                  <c:v>0.43915900000000002</c:v>
                </c:pt>
                <c:pt idx="499">
                  <c:v>0.438309</c:v>
                </c:pt>
                <c:pt idx="500">
                  <c:v>0.43745800000000001</c:v>
                </c:pt>
                <c:pt idx="501">
                  <c:v>0.43654700000000002</c:v>
                </c:pt>
                <c:pt idx="502">
                  <c:v>0.435637</c:v>
                </c:pt>
                <c:pt idx="503">
                  <c:v>0.434726</c:v>
                </c:pt>
                <c:pt idx="504">
                  <c:v>0.43381599999999998</c:v>
                </c:pt>
                <c:pt idx="505">
                  <c:v>0.43290499999999998</c:v>
                </c:pt>
                <c:pt idx="506">
                  <c:v>0.43199399999999999</c:v>
                </c:pt>
                <c:pt idx="507">
                  <c:v>0.43108400000000002</c:v>
                </c:pt>
                <c:pt idx="508">
                  <c:v>0.43017300000000003</c:v>
                </c:pt>
                <c:pt idx="509">
                  <c:v>0.42926300000000001</c:v>
                </c:pt>
                <c:pt idx="510">
                  <c:v>0.42835200000000001</c:v>
                </c:pt>
                <c:pt idx="511">
                  <c:v>0.42737199999999997</c:v>
                </c:pt>
                <c:pt idx="512">
                  <c:v>0.42639100000000002</c:v>
                </c:pt>
                <c:pt idx="513">
                  <c:v>0.42541099999999998</c:v>
                </c:pt>
                <c:pt idx="514">
                  <c:v>0.42442999999999997</c:v>
                </c:pt>
                <c:pt idx="515">
                  <c:v>0.42344999999999999</c:v>
                </c:pt>
                <c:pt idx="516">
                  <c:v>0.42247000000000001</c:v>
                </c:pt>
                <c:pt idx="517">
                  <c:v>0.421489</c:v>
                </c:pt>
                <c:pt idx="518">
                  <c:v>0.42050900000000002</c:v>
                </c:pt>
                <c:pt idx="519">
                  <c:v>0.41952800000000001</c:v>
                </c:pt>
                <c:pt idx="520">
                  <c:v>0.41854799999999998</c:v>
                </c:pt>
                <c:pt idx="521">
                  <c:v>0.41748800000000003</c:v>
                </c:pt>
                <c:pt idx="522">
                  <c:v>0.41642699999999999</c:v>
                </c:pt>
                <c:pt idx="523">
                  <c:v>0.41536699999999999</c:v>
                </c:pt>
                <c:pt idx="524">
                  <c:v>0.41430699999999998</c:v>
                </c:pt>
                <c:pt idx="525">
                  <c:v>0.41324699999999998</c:v>
                </c:pt>
                <c:pt idx="526">
                  <c:v>0.412186</c:v>
                </c:pt>
                <c:pt idx="527">
                  <c:v>0.41112599999999999</c:v>
                </c:pt>
                <c:pt idx="528">
                  <c:v>0.41006599999999999</c:v>
                </c:pt>
                <c:pt idx="529">
                  <c:v>0.40900500000000001</c:v>
                </c:pt>
                <c:pt idx="530">
                  <c:v>0.407945</c:v>
                </c:pt>
                <c:pt idx="531">
                  <c:v>0.40679500000000002</c:v>
                </c:pt>
                <c:pt idx="532">
                  <c:v>0.40564499999999998</c:v>
                </c:pt>
                <c:pt idx="533">
                  <c:v>0.40449400000000002</c:v>
                </c:pt>
                <c:pt idx="534">
                  <c:v>0.40334399999999998</c:v>
                </c:pt>
                <c:pt idx="535">
                  <c:v>0.402194</c:v>
                </c:pt>
                <c:pt idx="536">
                  <c:v>0.40104400000000001</c:v>
                </c:pt>
                <c:pt idx="537">
                  <c:v>0.39989400000000003</c:v>
                </c:pt>
                <c:pt idx="538">
                  <c:v>0.39874300000000001</c:v>
                </c:pt>
                <c:pt idx="539">
                  <c:v>0.39759299999999997</c:v>
                </c:pt>
                <c:pt idx="540">
                  <c:v>0.39644299999999999</c:v>
                </c:pt>
                <c:pt idx="541">
                  <c:v>0.39519399999999999</c:v>
                </c:pt>
                <c:pt idx="542">
                  <c:v>0.39394499999999999</c:v>
                </c:pt>
                <c:pt idx="543">
                  <c:v>0.39269599999999999</c:v>
                </c:pt>
                <c:pt idx="544">
                  <c:v>0.39144699999999999</c:v>
                </c:pt>
                <c:pt idx="545">
                  <c:v>0.39019799999999999</c:v>
                </c:pt>
                <c:pt idx="546">
                  <c:v>0.38894800000000002</c:v>
                </c:pt>
                <c:pt idx="547">
                  <c:v>0.38769900000000002</c:v>
                </c:pt>
                <c:pt idx="548">
                  <c:v>0.38645000000000002</c:v>
                </c:pt>
                <c:pt idx="549">
                  <c:v>0.38520100000000002</c:v>
                </c:pt>
                <c:pt idx="550">
                  <c:v>0.38395200000000002</c:v>
                </c:pt>
                <c:pt idx="551">
                  <c:v>0.38259700000000002</c:v>
                </c:pt>
                <c:pt idx="552">
                  <c:v>0.38124200000000003</c:v>
                </c:pt>
                <c:pt idx="553">
                  <c:v>0.37988699999999997</c:v>
                </c:pt>
                <c:pt idx="554">
                  <c:v>0.37853199999999998</c:v>
                </c:pt>
                <c:pt idx="555">
                  <c:v>0.37717600000000001</c:v>
                </c:pt>
                <c:pt idx="556">
                  <c:v>0.37582100000000002</c:v>
                </c:pt>
                <c:pt idx="557">
                  <c:v>0.37446600000000002</c:v>
                </c:pt>
                <c:pt idx="558">
                  <c:v>0.37311100000000003</c:v>
                </c:pt>
                <c:pt idx="559">
                  <c:v>0.37175599999999998</c:v>
                </c:pt>
                <c:pt idx="560">
                  <c:v>0.37040099999999998</c:v>
                </c:pt>
                <c:pt idx="561">
                  <c:v>0.36893700000000001</c:v>
                </c:pt>
                <c:pt idx="562">
                  <c:v>0.36747200000000002</c:v>
                </c:pt>
                <c:pt idx="563">
                  <c:v>0.366008</c:v>
                </c:pt>
                <c:pt idx="564">
                  <c:v>0.36454399999999998</c:v>
                </c:pt>
                <c:pt idx="565">
                  <c:v>0.36308000000000001</c:v>
                </c:pt>
                <c:pt idx="566">
                  <c:v>0.36161500000000002</c:v>
                </c:pt>
                <c:pt idx="567">
                  <c:v>0.360151</c:v>
                </c:pt>
                <c:pt idx="568">
                  <c:v>0.35868699999999998</c:v>
                </c:pt>
                <c:pt idx="569">
                  <c:v>0.35722199999999998</c:v>
                </c:pt>
                <c:pt idx="570">
                  <c:v>0.35575800000000002</c:v>
                </c:pt>
                <c:pt idx="571">
                  <c:v>0.35418699999999997</c:v>
                </c:pt>
                <c:pt idx="572">
                  <c:v>0.35261599999999999</c:v>
                </c:pt>
                <c:pt idx="573">
                  <c:v>0.351045</c:v>
                </c:pt>
                <c:pt idx="574">
                  <c:v>0.34947400000000001</c:v>
                </c:pt>
                <c:pt idx="575">
                  <c:v>0.34790300000000002</c:v>
                </c:pt>
                <c:pt idx="576">
                  <c:v>0.346333</c:v>
                </c:pt>
                <c:pt idx="577">
                  <c:v>0.34476200000000001</c:v>
                </c:pt>
                <c:pt idx="578">
                  <c:v>0.34319100000000002</c:v>
                </c:pt>
                <c:pt idx="579">
                  <c:v>0.34161999999999998</c:v>
                </c:pt>
                <c:pt idx="580">
                  <c:v>0.34004899999999999</c:v>
                </c:pt>
                <c:pt idx="581">
                  <c:v>0.33838400000000002</c:v>
                </c:pt>
                <c:pt idx="582">
                  <c:v>0.33671899999999999</c:v>
                </c:pt>
                <c:pt idx="583">
                  <c:v>0.33505299999999999</c:v>
                </c:pt>
                <c:pt idx="584">
                  <c:v>0.33338800000000002</c:v>
                </c:pt>
                <c:pt idx="585">
                  <c:v>0.33172299999999999</c:v>
                </c:pt>
                <c:pt idx="586">
                  <c:v>0.33005800000000002</c:v>
                </c:pt>
                <c:pt idx="587">
                  <c:v>0.32839299999999999</c:v>
                </c:pt>
                <c:pt idx="588">
                  <c:v>0.32672699999999999</c:v>
                </c:pt>
                <c:pt idx="589">
                  <c:v>0.32506200000000002</c:v>
                </c:pt>
                <c:pt idx="590">
                  <c:v>0.32339699999999999</c:v>
                </c:pt>
                <c:pt idx="591">
                  <c:v>0.32166400000000001</c:v>
                </c:pt>
                <c:pt idx="592">
                  <c:v>0.31993100000000002</c:v>
                </c:pt>
                <c:pt idx="593">
                  <c:v>0.31819900000000001</c:v>
                </c:pt>
                <c:pt idx="594">
                  <c:v>0.31646600000000003</c:v>
                </c:pt>
                <c:pt idx="595">
                  <c:v>0.31473299999999998</c:v>
                </c:pt>
                <c:pt idx="596">
                  <c:v>0.313</c:v>
                </c:pt>
                <c:pt idx="597">
                  <c:v>0.31126700000000002</c:v>
                </c:pt>
                <c:pt idx="598">
                  <c:v>0.309535</c:v>
                </c:pt>
                <c:pt idx="599">
                  <c:v>0.30780200000000002</c:v>
                </c:pt>
                <c:pt idx="600">
                  <c:v>0.30606899999999998</c:v>
                </c:pt>
                <c:pt idx="601">
                  <c:v>0.304313</c:v>
                </c:pt>
                <c:pt idx="602">
                  <c:v>0.30255700000000002</c:v>
                </c:pt>
                <c:pt idx="603">
                  <c:v>0.30080000000000001</c:v>
                </c:pt>
                <c:pt idx="604">
                  <c:v>0.29904399999999998</c:v>
                </c:pt>
                <c:pt idx="605">
                  <c:v>0.297288</c:v>
                </c:pt>
                <c:pt idx="606">
                  <c:v>0.29553200000000002</c:v>
                </c:pt>
                <c:pt idx="607">
                  <c:v>0.29377599999999998</c:v>
                </c:pt>
                <c:pt idx="608">
                  <c:v>0.29201899999999997</c:v>
                </c:pt>
                <c:pt idx="609">
                  <c:v>0.29026299999999999</c:v>
                </c:pt>
                <c:pt idx="610">
                  <c:v>0.28850700000000001</c:v>
                </c:pt>
                <c:pt idx="611">
                  <c:v>0.28678700000000001</c:v>
                </c:pt>
                <c:pt idx="612">
                  <c:v>0.28506700000000001</c:v>
                </c:pt>
                <c:pt idx="613">
                  <c:v>0.28334700000000002</c:v>
                </c:pt>
                <c:pt idx="614">
                  <c:v>0.28162700000000002</c:v>
                </c:pt>
                <c:pt idx="615">
                  <c:v>0.27990700000000002</c:v>
                </c:pt>
                <c:pt idx="616">
                  <c:v>0.27818599999999999</c:v>
                </c:pt>
                <c:pt idx="617">
                  <c:v>0.27646599999999999</c:v>
                </c:pt>
                <c:pt idx="618">
                  <c:v>0.27474599999999999</c:v>
                </c:pt>
                <c:pt idx="619">
                  <c:v>0.27302599999999999</c:v>
                </c:pt>
                <c:pt idx="620">
                  <c:v>0.27130599999999999</c:v>
                </c:pt>
                <c:pt idx="621">
                  <c:v>0.26968999999999999</c:v>
                </c:pt>
                <c:pt idx="622">
                  <c:v>0.26807300000000001</c:v>
                </c:pt>
                <c:pt idx="623">
                  <c:v>0.266457</c:v>
                </c:pt>
                <c:pt idx="624">
                  <c:v>0.26484000000000002</c:v>
                </c:pt>
                <c:pt idx="625">
                  <c:v>0.26322400000000001</c:v>
                </c:pt>
                <c:pt idx="626">
                  <c:v>0.26160800000000001</c:v>
                </c:pt>
                <c:pt idx="627">
                  <c:v>0.25999100000000003</c:v>
                </c:pt>
                <c:pt idx="628">
                  <c:v>0.25837500000000002</c:v>
                </c:pt>
                <c:pt idx="629">
                  <c:v>0.25675799999999999</c:v>
                </c:pt>
                <c:pt idx="630">
                  <c:v>0.25514199999999998</c:v>
                </c:pt>
                <c:pt idx="631">
                  <c:v>0.25369199999999997</c:v>
                </c:pt>
                <c:pt idx="632">
                  <c:v>0.25224200000000002</c:v>
                </c:pt>
                <c:pt idx="633">
                  <c:v>0.25079299999999999</c:v>
                </c:pt>
                <c:pt idx="634">
                  <c:v>0.24934300000000001</c:v>
                </c:pt>
                <c:pt idx="635">
                  <c:v>0.247893</c:v>
                </c:pt>
                <c:pt idx="636">
                  <c:v>0.246443</c:v>
                </c:pt>
                <c:pt idx="637">
                  <c:v>0.24499299999999999</c:v>
                </c:pt>
                <c:pt idx="638">
                  <c:v>0.24354400000000001</c:v>
                </c:pt>
                <c:pt idx="639">
                  <c:v>0.242094</c:v>
                </c:pt>
                <c:pt idx="640">
                  <c:v>0.240644</c:v>
                </c:pt>
                <c:pt idx="641">
                  <c:v>0.23942099999999999</c:v>
                </c:pt>
                <c:pt idx="642">
                  <c:v>0.23819699999999999</c:v>
                </c:pt>
                <c:pt idx="643">
                  <c:v>0.23697399999999999</c:v>
                </c:pt>
                <c:pt idx="644">
                  <c:v>0.23574999999999999</c:v>
                </c:pt>
                <c:pt idx="645">
                  <c:v>0.23452700000000001</c:v>
                </c:pt>
                <c:pt idx="646">
                  <c:v>0.23330400000000001</c:v>
                </c:pt>
                <c:pt idx="647">
                  <c:v>0.23208000000000001</c:v>
                </c:pt>
                <c:pt idx="648">
                  <c:v>0.23085700000000001</c:v>
                </c:pt>
                <c:pt idx="649">
                  <c:v>0.229633</c:v>
                </c:pt>
                <c:pt idx="650">
                  <c:v>0.22841</c:v>
                </c:pt>
                <c:pt idx="651">
                  <c:v>0.22745499999999999</c:v>
                </c:pt>
                <c:pt idx="652">
                  <c:v>0.22649900000000001</c:v>
                </c:pt>
                <c:pt idx="653">
                  <c:v>0.22554399999999999</c:v>
                </c:pt>
                <c:pt idx="654">
                  <c:v>0.22458900000000001</c:v>
                </c:pt>
                <c:pt idx="655">
                  <c:v>0.223633</c:v>
                </c:pt>
                <c:pt idx="656">
                  <c:v>0.22267799999999999</c:v>
                </c:pt>
                <c:pt idx="657">
                  <c:v>0.221723</c:v>
                </c:pt>
                <c:pt idx="658">
                  <c:v>0.22076799999999999</c:v>
                </c:pt>
                <c:pt idx="659">
                  <c:v>0.21981200000000001</c:v>
                </c:pt>
                <c:pt idx="660">
                  <c:v>0.218857</c:v>
                </c:pt>
                <c:pt idx="661">
                  <c:v>0.218166</c:v>
                </c:pt>
                <c:pt idx="662">
                  <c:v>0.217476</c:v>
                </c:pt>
                <c:pt idx="663">
                  <c:v>0.21678500000000001</c:v>
                </c:pt>
                <c:pt idx="664">
                  <c:v>0.21609500000000001</c:v>
                </c:pt>
                <c:pt idx="665">
                  <c:v>0.21540400000000001</c:v>
                </c:pt>
                <c:pt idx="666">
                  <c:v>0.21471299999999999</c:v>
                </c:pt>
                <c:pt idx="667">
                  <c:v>0.21402299999999999</c:v>
                </c:pt>
                <c:pt idx="668">
                  <c:v>0.21333199999999999</c:v>
                </c:pt>
                <c:pt idx="669">
                  <c:v>0.212642</c:v>
                </c:pt>
                <c:pt idx="670">
                  <c:v>0.211951</c:v>
                </c:pt>
                <c:pt idx="671">
                  <c:v>0.21149399999999999</c:v>
                </c:pt>
                <c:pt idx="672">
                  <c:v>0.211037</c:v>
                </c:pt>
                <c:pt idx="673">
                  <c:v>0.21057999999999999</c:v>
                </c:pt>
                <c:pt idx="674">
                  <c:v>0.210123</c:v>
                </c:pt>
                <c:pt idx="675">
                  <c:v>0.20966599999999999</c:v>
                </c:pt>
                <c:pt idx="676">
                  <c:v>0.20920900000000001</c:v>
                </c:pt>
                <c:pt idx="677">
                  <c:v>0.20875199999999999</c:v>
                </c:pt>
                <c:pt idx="678">
                  <c:v>0.20829500000000001</c:v>
                </c:pt>
                <c:pt idx="679">
                  <c:v>0.20783799999999999</c:v>
                </c:pt>
                <c:pt idx="680">
                  <c:v>0.20738100000000001</c:v>
                </c:pt>
                <c:pt idx="681">
                  <c:v>0.20701800000000001</c:v>
                </c:pt>
                <c:pt idx="682">
                  <c:v>0.206654</c:v>
                </c:pt>
                <c:pt idx="683">
                  <c:v>0.20629</c:v>
                </c:pt>
                <c:pt idx="684">
                  <c:v>0.205927</c:v>
                </c:pt>
                <c:pt idx="685">
                  <c:v>0.205564</c:v>
                </c:pt>
                <c:pt idx="686">
                  <c:v>0.20519999999999999</c:v>
                </c:pt>
                <c:pt idx="687">
                  <c:v>0.20483699999999999</c:v>
                </c:pt>
                <c:pt idx="688">
                  <c:v>0.20447299999999999</c:v>
                </c:pt>
                <c:pt idx="689">
                  <c:v>0.20411000000000001</c:v>
                </c:pt>
                <c:pt idx="690">
                  <c:v>0.20374600000000001</c:v>
                </c:pt>
                <c:pt idx="691">
                  <c:v>0.20346600000000001</c:v>
                </c:pt>
                <c:pt idx="692">
                  <c:v>0.20318600000000001</c:v>
                </c:pt>
                <c:pt idx="693">
                  <c:v>0.202906</c:v>
                </c:pt>
                <c:pt idx="694">
                  <c:v>0.202626</c:v>
                </c:pt>
                <c:pt idx="695">
                  <c:v>0.202347</c:v>
                </c:pt>
                <c:pt idx="696">
                  <c:v>0.202067</c:v>
                </c:pt>
                <c:pt idx="697">
                  <c:v>0.20178699999999999</c:v>
                </c:pt>
                <c:pt idx="698">
                  <c:v>0.20150699999999999</c:v>
                </c:pt>
                <c:pt idx="699">
                  <c:v>0.20122699999999999</c:v>
                </c:pt>
                <c:pt idx="700">
                  <c:v>0.20094699999999999</c:v>
                </c:pt>
                <c:pt idx="701">
                  <c:v>0.20085500000000001</c:v>
                </c:pt>
                <c:pt idx="702">
                  <c:v>0.200763</c:v>
                </c:pt>
                <c:pt idx="703">
                  <c:v>0.20067099999999999</c:v>
                </c:pt>
                <c:pt idx="704">
                  <c:v>0.20057900000000001</c:v>
                </c:pt>
                <c:pt idx="705">
                  <c:v>0.200488</c:v>
                </c:pt>
                <c:pt idx="706">
                  <c:v>0.20039599999999999</c:v>
                </c:pt>
                <c:pt idx="707">
                  <c:v>0.20030400000000001</c:v>
                </c:pt>
                <c:pt idx="708">
                  <c:v>0.200212</c:v>
                </c:pt>
                <c:pt idx="709">
                  <c:v>0.20011999999999999</c:v>
                </c:pt>
                <c:pt idx="710">
                  <c:v>0.20002800000000001</c:v>
                </c:pt>
                <c:pt idx="711">
                  <c:v>0.20002500000000001</c:v>
                </c:pt>
                <c:pt idx="712">
                  <c:v>0.20002200000000001</c:v>
                </c:pt>
                <c:pt idx="713">
                  <c:v>0.20002</c:v>
                </c:pt>
                <c:pt idx="714">
                  <c:v>0.200017</c:v>
                </c:pt>
                <c:pt idx="715">
                  <c:v>0.200014</c:v>
                </c:pt>
                <c:pt idx="716">
                  <c:v>0.20001099999999999</c:v>
                </c:pt>
                <c:pt idx="717">
                  <c:v>0.20000799999999999</c:v>
                </c:pt>
                <c:pt idx="718">
                  <c:v>0.20000599999999999</c:v>
                </c:pt>
                <c:pt idx="719">
                  <c:v>0.20000299999999999</c:v>
                </c:pt>
                <c:pt idx="720">
                  <c:v>0.2</c:v>
                </c:pt>
                <c:pt idx="721">
                  <c:v>0.2</c:v>
                </c:pt>
                <c:pt idx="722">
                  <c:v>0.2</c:v>
                </c:pt>
                <c:pt idx="723">
                  <c:v>0.2</c:v>
                </c:pt>
                <c:pt idx="724">
                  <c:v>0.2</c:v>
                </c:pt>
                <c:pt idx="725">
                  <c:v>0.2</c:v>
                </c:pt>
                <c:pt idx="726">
                  <c:v>0.2</c:v>
                </c:pt>
                <c:pt idx="727">
                  <c:v>0.2</c:v>
                </c:pt>
                <c:pt idx="728">
                  <c:v>0.2</c:v>
                </c:pt>
                <c:pt idx="729">
                  <c:v>0.2</c:v>
                </c:pt>
                <c:pt idx="730">
                  <c:v>0.2</c:v>
                </c:pt>
                <c:pt idx="731">
                  <c:v>0.2</c:v>
                </c:pt>
                <c:pt idx="732">
                  <c:v>0.2</c:v>
                </c:pt>
                <c:pt idx="733">
                  <c:v>0.2</c:v>
                </c:pt>
                <c:pt idx="734">
                  <c:v>0.2</c:v>
                </c:pt>
                <c:pt idx="735">
                  <c:v>0.2</c:v>
                </c:pt>
                <c:pt idx="736">
                  <c:v>0.2</c:v>
                </c:pt>
                <c:pt idx="737">
                  <c:v>0.2</c:v>
                </c:pt>
                <c:pt idx="738">
                  <c:v>0.2</c:v>
                </c:pt>
                <c:pt idx="739">
                  <c:v>0.2</c:v>
                </c:pt>
                <c:pt idx="740">
                  <c:v>0.2</c:v>
                </c:pt>
                <c:pt idx="741">
                  <c:v>0.2</c:v>
                </c:pt>
                <c:pt idx="742">
                  <c:v>0.2</c:v>
                </c:pt>
                <c:pt idx="743">
                  <c:v>0.2</c:v>
                </c:pt>
                <c:pt idx="744">
                  <c:v>0.2</c:v>
                </c:pt>
                <c:pt idx="745">
                  <c:v>0.2</c:v>
                </c:pt>
                <c:pt idx="746">
                  <c:v>0.2</c:v>
                </c:pt>
                <c:pt idx="747">
                  <c:v>0.2</c:v>
                </c:pt>
                <c:pt idx="748">
                  <c:v>0.2</c:v>
                </c:pt>
                <c:pt idx="749">
                  <c:v>0.2</c:v>
                </c:pt>
                <c:pt idx="750">
                  <c:v>0.2</c:v>
                </c:pt>
                <c:pt idx="751">
                  <c:v>0.2</c:v>
                </c:pt>
                <c:pt idx="752">
                  <c:v>0.2</c:v>
                </c:pt>
                <c:pt idx="753">
                  <c:v>0.2</c:v>
                </c:pt>
                <c:pt idx="754">
                  <c:v>0.2</c:v>
                </c:pt>
                <c:pt idx="755">
                  <c:v>0.2</c:v>
                </c:pt>
                <c:pt idx="756">
                  <c:v>0.2</c:v>
                </c:pt>
                <c:pt idx="757">
                  <c:v>0.2</c:v>
                </c:pt>
                <c:pt idx="758">
                  <c:v>0.2</c:v>
                </c:pt>
                <c:pt idx="759">
                  <c:v>0.2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0A5-436A-8AB3-E3BB1734BF2A}"/>
            </c:ext>
          </c:extLst>
        </c:ser>
        <c:ser>
          <c:idx val="2"/>
          <c:order val="1"/>
          <c:tx>
            <c:v>Case 2</c:v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Chemistry!$B$3:$B$1003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Chemistry!$M$3:$M$1003</c:f>
              <c:numCache>
                <c:formatCode>General</c:formatCode>
                <c:ptCount val="1001"/>
                <c:pt idx="0">
                  <c:v>0.76040099999999999</c:v>
                </c:pt>
                <c:pt idx="1">
                  <c:v>0.76006499999999999</c:v>
                </c:pt>
                <c:pt idx="2">
                  <c:v>0.75972899999999999</c:v>
                </c:pt>
                <c:pt idx="3">
                  <c:v>0.75939299999999998</c:v>
                </c:pt>
                <c:pt idx="4">
                  <c:v>0.75905699999999998</c:v>
                </c:pt>
                <c:pt idx="5">
                  <c:v>0.75872099999999998</c:v>
                </c:pt>
                <c:pt idx="6">
                  <c:v>0.75838399999999995</c:v>
                </c:pt>
                <c:pt idx="7">
                  <c:v>0.75804800000000006</c:v>
                </c:pt>
                <c:pt idx="8">
                  <c:v>0.75771200000000005</c:v>
                </c:pt>
                <c:pt idx="9">
                  <c:v>0.75737600000000005</c:v>
                </c:pt>
                <c:pt idx="10">
                  <c:v>0.75704000000000005</c:v>
                </c:pt>
                <c:pt idx="11">
                  <c:v>0.75670099999999996</c:v>
                </c:pt>
                <c:pt idx="12">
                  <c:v>0.75636199999999998</c:v>
                </c:pt>
                <c:pt idx="13">
                  <c:v>0.756023</c:v>
                </c:pt>
                <c:pt idx="14">
                  <c:v>0.75568400000000002</c:v>
                </c:pt>
                <c:pt idx="15">
                  <c:v>0.75534500000000004</c:v>
                </c:pt>
                <c:pt idx="16">
                  <c:v>0.75500599999999995</c:v>
                </c:pt>
                <c:pt idx="17">
                  <c:v>0.75466699999999998</c:v>
                </c:pt>
                <c:pt idx="18">
                  <c:v>0.754328</c:v>
                </c:pt>
                <c:pt idx="19">
                  <c:v>0.75398900000000002</c:v>
                </c:pt>
                <c:pt idx="20">
                  <c:v>0.75365000000000004</c:v>
                </c:pt>
                <c:pt idx="21">
                  <c:v>0.75330699999999995</c:v>
                </c:pt>
                <c:pt idx="22">
                  <c:v>0.75296399999999997</c:v>
                </c:pt>
                <c:pt idx="23">
                  <c:v>0.75262099999999998</c:v>
                </c:pt>
                <c:pt idx="24">
                  <c:v>0.752278</c:v>
                </c:pt>
                <c:pt idx="25">
                  <c:v>0.75193600000000005</c:v>
                </c:pt>
                <c:pt idx="26">
                  <c:v>0.75159299999999996</c:v>
                </c:pt>
                <c:pt idx="27">
                  <c:v>0.75124999999999997</c:v>
                </c:pt>
                <c:pt idx="28">
                  <c:v>0.75090699999999999</c:v>
                </c:pt>
                <c:pt idx="29">
                  <c:v>0.75056400000000001</c:v>
                </c:pt>
                <c:pt idx="30">
                  <c:v>0.75022100000000003</c:v>
                </c:pt>
                <c:pt idx="31">
                  <c:v>0.74987300000000001</c:v>
                </c:pt>
                <c:pt idx="32">
                  <c:v>0.749525</c:v>
                </c:pt>
                <c:pt idx="33">
                  <c:v>0.74917699999999998</c:v>
                </c:pt>
                <c:pt idx="34">
                  <c:v>0.74882899999999997</c:v>
                </c:pt>
                <c:pt idx="35">
                  <c:v>0.74848000000000003</c:v>
                </c:pt>
                <c:pt idx="36">
                  <c:v>0.74813200000000002</c:v>
                </c:pt>
                <c:pt idx="37">
                  <c:v>0.747784</c:v>
                </c:pt>
                <c:pt idx="38">
                  <c:v>0.74743599999999999</c:v>
                </c:pt>
                <c:pt idx="39">
                  <c:v>0.74708799999999997</c:v>
                </c:pt>
                <c:pt idx="40">
                  <c:v>0.74673999999999996</c:v>
                </c:pt>
                <c:pt idx="41">
                  <c:v>0.74638599999999999</c:v>
                </c:pt>
                <c:pt idx="42">
                  <c:v>0.746031</c:v>
                </c:pt>
                <c:pt idx="43">
                  <c:v>0.74567700000000003</c:v>
                </c:pt>
                <c:pt idx="44">
                  <c:v>0.74532200000000004</c:v>
                </c:pt>
                <c:pt idx="45">
                  <c:v>0.74496799999999996</c:v>
                </c:pt>
                <c:pt idx="46">
                  <c:v>0.744614</c:v>
                </c:pt>
                <c:pt idx="47">
                  <c:v>0.744259</c:v>
                </c:pt>
                <c:pt idx="48">
                  <c:v>0.74390500000000004</c:v>
                </c:pt>
                <c:pt idx="49">
                  <c:v>0.74355000000000004</c:v>
                </c:pt>
                <c:pt idx="50">
                  <c:v>0.74319599999999997</c:v>
                </c:pt>
                <c:pt idx="51">
                  <c:v>0.74283399999999999</c:v>
                </c:pt>
                <c:pt idx="52">
                  <c:v>0.74247200000000002</c:v>
                </c:pt>
                <c:pt idx="53">
                  <c:v>0.74211000000000005</c:v>
                </c:pt>
                <c:pt idx="54">
                  <c:v>0.74174799999999996</c:v>
                </c:pt>
                <c:pt idx="55">
                  <c:v>0.74138700000000002</c:v>
                </c:pt>
                <c:pt idx="56">
                  <c:v>0.74102500000000004</c:v>
                </c:pt>
                <c:pt idx="57">
                  <c:v>0.74066299999999996</c:v>
                </c:pt>
                <c:pt idx="58">
                  <c:v>0.74030099999999999</c:v>
                </c:pt>
                <c:pt idx="59">
                  <c:v>0.73993900000000001</c:v>
                </c:pt>
                <c:pt idx="60">
                  <c:v>0.73957700000000004</c:v>
                </c:pt>
                <c:pt idx="61">
                  <c:v>0.73920600000000003</c:v>
                </c:pt>
                <c:pt idx="62">
                  <c:v>0.73883500000000002</c:v>
                </c:pt>
                <c:pt idx="63">
                  <c:v>0.73846500000000004</c:v>
                </c:pt>
                <c:pt idx="64">
                  <c:v>0.73809400000000003</c:v>
                </c:pt>
                <c:pt idx="65">
                  <c:v>0.73772300000000002</c:v>
                </c:pt>
                <c:pt idx="66">
                  <c:v>0.73735200000000001</c:v>
                </c:pt>
                <c:pt idx="67">
                  <c:v>0.736981</c:v>
                </c:pt>
                <c:pt idx="68">
                  <c:v>0.73661100000000002</c:v>
                </c:pt>
                <c:pt idx="69">
                  <c:v>0.73624000000000001</c:v>
                </c:pt>
                <c:pt idx="70">
                  <c:v>0.735869</c:v>
                </c:pt>
                <c:pt idx="71">
                  <c:v>0.73548800000000003</c:v>
                </c:pt>
                <c:pt idx="72">
                  <c:v>0.73510699999999995</c:v>
                </c:pt>
                <c:pt idx="73">
                  <c:v>0.73472499999999996</c:v>
                </c:pt>
                <c:pt idx="74">
                  <c:v>0.734344</c:v>
                </c:pt>
                <c:pt idx="75">
                  <c:v>0.73396300000000003</c:v>
                </c:pt>
                <c:pt idx="76">
                  <c:v>0.73358199999999996</c:v>
                </c:pt>
                <c:pt idx="77">
                  <c:v>0.73320099999999999</c:v>
                </c:pt>
                <c:pt idx="78">
                  <c:v>0.732819</c:v>
                </c:pt>
                <c:pt idx="79">
                  <c:v>0.73243800000000003</c:v>
                </c:pt>
                <c:pt idx="80">
                  <c:v>0.73205699999999996</c:v>
                </c:pt>
                <c:pt idx="81">
                  <c:v>0.73166399999999998</c:v>
                </c:pt>
                <c:pt idx="82">
                  <c:v>0.731271</c:v>
                </c:pt>
                <c:pt idx="83">
                  <c:v>0.73087800000000003</c:v>
                </c:pt>
                <c:pt idx="84">
                  <c:v>0.73048500000000005</c:v>
                </c:pt>
                <c:pt idx="85">
                  <c:v>0.73009199999999996</c:v>
                </c:pt>
                <c:pt idx="86">
                  <c:v>0.72969899999999999</c:v>
                </c:pt>
                <c:pt idx="87">
                  <c:v>0.72930600000000001</c:v>
                </c:pt>
                <c:pt idx="88">
                  <c:v>0.72891300000000003</c:v>
                </c:pt>
                <c:pt idx="89">
                  <c:v>0.72851999999999995</c:v>
                </c:pt>
                <c:pt idx="90">
                  <c:v>0.72812699999999997</c:v>
                </c:pt>
                <c:pt idx="91">
                  <c:v>0.72772000000000003</c:v>
                </c:pt>
                <c:pt idx="92">
                  <c:v>0.72731400000000002</c:v>
                </c:pt>
                <c:pt idx="93">
                  <c:v>0.72690699999999997</c:v>
                </c:pt>
                <c:pt idx="94">
                  <c:v>0.72650000000000003</c:v>
                </c:pt>
                <c:pt idx="95">
                  <c:v>0.72609400000000002</c:v>
                </c:pt>
                <c:pt idx="96">
                  <c:v>0.72568699999999997</c:v>
                </c:pt>
                <c:pt idx="97">
                  <c:v>0.72528000000000004</c:v>
                </c:pt>
                <c:pt idx="98">
                  <c:v>0.72487299999999999</c:v>
                </c:pt>
                <c:pt idx="99">
                  <c:v>0.72446699999999997</c:v>
                </c:pt>
                <c:pt idx="100">
                  <c:v>0.72406000000000004</c:v>
                </c:pt>
                <c:pt idx="101">
                  <c:v>0.723638</c:v>
                </c:pt>
                <c:pt idx="102">
                  <c:v>0.72321599999999997</c:v>
                </c:pt>
                <c:pt idx="103">
                  <c:v>0.72279400000000005</c:v>
                </c:pt>
                <c:pt idx="104">
                  <c:v>0.72237200000000001</c:v>
                </c:pt>
                <c:pt idx="105">
                  <c:v>0.72195100000000001</c:v>
                </c:pt>
                <c:pt idx="106">
                  <c:v>0.72152899999999998</c:v>
                </c:pt>
                <c:pt idx="107">
                  <c:v>0.72110700000000005</c:v>
                </c:pt>
                <c:pt idx="108">
                  <c:v>0.72068500000000002</c:v>
                </c:pt>
                <c:pt idx="109">
                  <c:v>0.72026299999999999</c:v>
                </c:pt>
                <c:pt idx="110">
                  <c:v>0.71984099999999995</c:v>
                </c:pt>
                <c:pt idx="111">
                  <c:v>0.71940199999999999</c:v>
                </c:pt>
                <c:pt idx="112">
                  <c:v>0.71896300000000002</c:v>
                </c:pt>
                <c:pt idx="113">
                  <c:v>0.71852400000000005</c:v>
                </c:pt>
                <c:pt idx="114">
                  <c:v>0.71808499999999997</c:v>
                </c:pt>
                <c:pt idx="115">
                  <c:v>0.71764600000000001</c:v>
                </c:pt>
                <c:pt idx="116">
                  <c:v>0.71720700000000004</c:v>
                </c:pt>
                <c:pt idx="117">
                  <c:v>0.71676799999999996</c:v>
                </c:pt>
                <c:pt idx="118">
                  <c:v>0.71632899999999999</c:v>
                </c:pt>
                <c:pt idx="119">
                  <c:v>0.71589000000000003</c:v>
                </c:pt>
                <c:pt idx="120">
                  <c:v>0.71545099999999995</c:v>
                </c:pt>
                <c:pt idx="121">
                  <c:v>0.71499299999999999</c:v>
                </c:pt>
                <c:pt idx="122">
                  <c:v>0.71453599999999995</c:v>
                </c:pt>
                <c:pt idx="123">
                  <c:v>0.71407799999999999</c:v>
                </c:pt>
                <c:pt idx="124">
                  <c:v>0.71362000000000003</c:v>
                </c:pt>
                <c:pt idx="125">
                  <c:v>0.71316299999999999</c:v>
                </c:pt>
                <c:pt idx="126">
                  <c:v>0.71270500000000003</c:v>
                </c:pt>
                <c:pt idx="127">
                  <c:v>0.71224699999999996</c:v>
                </c:pt>
                <c:pt idx="128">
                  <c:v>0.71178900000000001</c:v>
                </c:pt>
                <c:pt idx="129">
                  <c:v>0.71133199999999996</c:v>
                </c:pt>
                <c:pt idx="130">
                  <c:v>0.71087400000000001</c:v>
                </c:pt>
                <c:pt idx="131">
                  <c:v>0.71039600000000003</c:v>
                </c:pt>
                <c:pt idx="132">
                  <c:v>0.70991800000000005</c:v>
                </c:pt>
                <c:pt idx="133">
                  <c:v>0.70943900000000004</c:v>
                </c:pt>
                <c:pt idx="134">
                  <c:v>0.70896099999999995</c:v>
                </c:pt>
                <c:pt idx="135">
                  <c:v>0.70848299999999997</c:v>
                </c:pt>
                <c:pt idx="136">
                  <c:v>0.708005</c:v>
                </c:pt>
                <c:pt idx="137">
                  <c:v>0.70752700000000002</c:v>
                </c:pt>
                <c:pt idx="138">
                  <c:v>0.70704800000000001</c:v>
                </c:pt>
                <c:pt idx="139">
                  <c:v>0.70657000000000003</c:v>
                </c:pt>
                <c:pt idx="140">
                  <c:v>0.70609200000000005</c:v>
                </c:pt>
                <c:pt idx="141">
                  <c:v>0.705592</c:v>
                </c:pt>
                <c:pt idx="142">
                  <c:v>0.70509100000000002</c:v>
                </c:pt>
                <c:pt idx="143">
                  <c:v>0.70459099999999997</c:v>
                </c:pt>
                <c:pt idx="144">
                  <c:v>0.70409100000000002</c:v>
                </c:pt>
                <c:pt idx="145">
                  <c:v>0.70359099999999997</c:v>
                </c:pt>
                <c:pt idx="146">
                  <c:v>0.70308999999999999</c:v>
                </c:pt>
                <c:pt idx="147">
                  <c:v>0.70259000000000005</c:v>
                </c:pt>
                <c:pt idx="148">
                  <c:v>0.70208999999999999</c:v>
                </c:pt>
                <c:pt idx="149">
                  <c:v>0.70158900000000002</c:v>
                </c:pt>
                <c:pt idx="150">
                  <c:v>0.70108899999999996</c:v>
                </c:pt>
                <c:pt idx="151">
                  <c:v>0.70056600000000002</c:v>
                </c:pt>
                <c:pt idx="152">
                  <c:v>0.70004200000000005</c:v>
                </c:pt>
                <c:pt idx="153">
                  <c:v>0.699519</c:v>
                </c:pt>
                <c:pt idx="154">
                  <c:v>0.69899500000000003</c:v>
                </c:pt>
                <c:pt idx="155">
                  <c:v>0.69847199999999998</c:v>
                </c:pt>
                <c:pt idx="156">
                  <c:v>0.69794800000000001</c:v>
                </c:pt>
                <c:pt idx="157">
                  <c:v>0.69742499999999996</c:v>
                </c:pt>
                <c:pt idx="158">
                  <c:v>0.69690099999999999</c:v>
                </c:pt>
                <c:pt idx="159">
                  <c:v>0.69637800000000005</c:v>
                </c:pt>
                <c:pt idx="160">
                  <c:v>0.69585399999999997</c:v>
                </c:pt>
                <c:pt idx="161">
                  <c:v>0.69530599999999998</c:v>
                </c:pt>
                <c:pt idx="162">
                  <c:v>0.69475799999999999</c:v>
                </c:pt>
                <c:pt idx="163">
                  <c:v>0.69420999999999999</c:v>
                </c:pt>
                <c:pt idx="164">
                  <c:v>0.693662</c:v>
                </c:pt>
                <c:pt idx="165">
                  <c:v>0.69311500000000004</c:v>
                </c:pt>
                <c:pt idx="166">
                  <c:v>0.69256700000000004</c:v>
                </c:pt>
                <c:pt idx="167">
                  <c:v>0.69201900000000005</c:v>
                </c:pt>
                <c:pt idx="168">
                  <c:v>0.69147099999999995</c:v>
                </c:pt>
                <c:pt idx="169">
                  <c:v>0.69092299999999995</c:v>
                </c:pt>
                <c:pt idx="170">
                  <c:v>0.69037499999999996</c:v>
                </c:pt>
                <c:pt idx="171">
                  <c:v>0.68980200000000003</c:v>
                </c:pt>
                <c:pt idx="172">
                  <c:v>0.68922899999999998</c:v>
                </c:pt>
                <c:pt idx="173">
                  <c:v>0.68865600000000005</c:v>
                </c:pt>
                <c:pt idx="174">
                  <c:v>0.688083</c:v>
                </c:pt>
                <c:pt idx="175">
                  <c:v>0.68750999999999995</c:v>
                </c:pt>
                <c:pt idx="176">
                  <c:v>0.68693800000000005</c:v>
                </c:pt>
                <c:pt idx="177">
                  <c:v>0.686365</c:v>
                </c:pt>
                <c:pt idx="178">
                  <c:v>0.68579199999999996</c:v>
                </c:pt>
                <c:pt idx="179">
                  <c:v>0.68521900000000002</c:v>
                </c:pt>
                <c:pt idx="180">
                  <c:v>0.68464599999999998</c:v>
                </c:pt>
                <c:pt idx="181">
                  <c:v>0.68404799999999999</c:v>
                </c:pt>
                <c:pt idx="182">
                  <c:v>0.68345</c:v>
                </c:pt>
                <c:pt idx="183">
                  <c:v>0.68285200000000001</c:v>
                </c:pt>
                <c:pt idx="184">
                  <c:v>0.68225400000000003</c:v>
                </c:pt>
                <c:pt idx="185">
                  <c:v>0.68165600000000004</c:v>
                </c:pt>
                <c:pt idx="186">
                  <c:v>0.68105800000000005</c:v>
                </c:pt>
                <c:pt idx="187">
                  <c:v>0.68045999999999995</c:v>
                </c:pt>
                <c:pt idx="188">
                  <c:v>0.67986199999999997</c:v>
                </c:pt>
                <c:pt idx="189">
                  <c:v>0.67926399999999998</c:v>
                </c:pt>
                <c:pt idx="190">
                  <c:v>0.67866599999999999</c:v>
                </c:pt>
                <c:pt idx="191">
                  <c:v>0.67804299999999995</c:v>
                </c:pt>
                <c:pt idx="192">
                  <c:v>0.67742000000000002</c:v>
                </c:pt>
                <c:pt idx="193">
                  <c:v>0.67679699999999998</c:v>
                </c:pt>
                <c:pt idx="194">
                  <c:v>0.67617400000000005</c:v>
                </c:pt>
                <c:pt idx="195">
                  <c:v>0.67555100000000001</c:v>
                </c:pt>
                <c:pt idx="196">
                  <c:v>0.67492799999999997</c:v>
                </c:pt>
                <c:pt idx="197">
                  <c:v>0.67430500000000004</c:v>
                </c:pt>
                <c:pt idx="198">
                  <c:v>0.673682</c:v>
                </c:pt>
                <c:pt idx="199">
                  <c:v>0.67305899999999996</c:v>
                </c:pt>
                <c:pt idx="200">
                  <c:v>0.67243600000000003</c:v>
                </c:pt>
                <c:pt idx="201">
                  <c:v>0.67178899999999997</c:v>
                </c:pt>
                <c:pt idx="202">
                  <c:v>0.67114200000000002</c:v>
                </c:pt>
                <c:pt idx="203">
                  <c:v>0.67049499999999995</c:v>
                </c:pt>
                <c:pt idx="204">
                  <c:v>0.669848</c:v>
                </c:pt>
                <c:pt idx="205">
                  <c:v>0.66920100000000005</c:v>
                </c:pt>
                <c:pt idx="206">
                  <c:v>0.66855299999999995</c:v>
                </c:pt>
                <c:pt idx="207">
                  <c:v>0.667906</c:v>
                </c:pt>
                <c:pt idx="208">
                  <c:v>0.66725900000000005</c:v>
                </c:pt>
                <c:pt idx="209">
                  <c:v>0.66661199999999998</c:v>
                </c:pt>
                <c:pt idx="210">
                  <c:v>0.66596500000000003</c:v>
                </c:pt>
                <c:pt idx="211">
                  <c:v>0.66529499999999997</c:v>
                </c:pt>
                <c:pt idx="212">
                  <c:v>0.66462500000000002</c:v>
                </c:pt>
                <c:pt idx="213">
                  <c:v>0.66395599999999999</c:v>
                </c:pt>
                <c:pt idx="214">
                  <c:v>0.66328600000000004</c:v>
                </c:pt>
                <c:pt idx="215">
                  <c:v>0.66261599999999998</c:v>
                </c:pt>
                <c:pt idx="216">
                  <c:v>0.66194600000000003</c:v>
                </c:pt>
                <c:pt idx="217">
                  <c:v>0.66127599999999997</c:v>
                </c:pt>
                <c:pt idx="218">
                  <c:v>0.66060700000000006</c:v>
                </c:pt>
                <c:pt idx="219">
                  <c:v>0.659937</c:v>
                </c:pt>
                <c:pt idx="220">
                  <c:v>0.65926700000000005</c:v>
                </c:pt>
                <c:pt idx="221">
                  <c:v>0.65857600000000005</c:v>
                </c:pt>
                <c:pt idx="222">
                  <c:v>0.65788500000000005</c:v>
                </c:pt>
                <c:pt idx="223">
                  <c:v>0.65719399999999994</c:v>
                </c:pt>
                <c:pt idx="224">
                  <c:v>0.65650299999999995</c:v>
                </c:pt>
                <c:pt idx="225">
                  <c:v>0.65581299999999998</c:v>
                </c:pt>
                <c:pt idx="226">
                  <c:v>0.65512199999999998</c:v>
                </c:pt>
                <c:pt idx="227">
                  <c:v>0.65443099999999998</c:v>
                </c:pt>
                <c:pt idx="228">
                  <c:v>0.65373999999999999</c:v>
                </c:pt>
                <c:pt idx="229">
                  <c:v>0.65304899999999999</c:v>
                </c:pt>
                <c:pt idx="230">
                  <c:v>0.65235799999999999</c:v>
                </c:pt>
                <c:pt idx="231">
                  <c:v>0.65164900000000003</c:v>
                </c:pt>
                <c:pt idx="232">
                  <c:v>0.65093900000000005</c:v>
                </c:pt>
                <c:pt idx="233">
                  <c:v>0.65022999999999997</c:v>
                </c:pt>
                <c:pt idx="234">
                  <c:v>0.64951999999999999</c:v>
                </c:pt>
                <c:pt idx="235">
                  <c:v>0.64881100000000003</c:v>
                </c:pt>
                <c:pt idx="236">
                  <c:v>0.64810100000000004</c:v>
                </c:pt>
                <c:pt idx="237">
                  <c:v>0.64739100000000005</c:v>
                </c:pt>
                <c:pt idx="238">
                  <c:v>0.64668199999999998</c:v>
                </c:pt>
                <c:pt idx="239">
                  <c:v>0.64597199999999999</c:v>
                </c:pt>
                <c:pt idx="240">
                  <c:v>0.64526300000000003</c:v>
                </c:pt>
                <c:pt idx="241">
                  <c:v>0.64453700000000003</c:v>
                </c:pt>
                <c:pt idx="242">
                  <c:v>0.64381200000000005</c:v>
                </c:pt>
                <c:pt idx="243">
                  <c:v>0.64308600000000005</c:v>
                </c:pt>
                <c:pt idx="244">
                  <c:v>0.64236000000000004</c:v>
                </c:pt>
                <c:pt idx="245">
                  <c:v>0.64163400000000004</c:v>
                </c:pt>
                <c:pt idx="246">
                  <c:v>0.64090899999999995</c:v>
                </c:pt>
                <c:pt idx="247">
                  <c:v>0.64018299999999995</c:v>
                </c:pt>
                <c:pt idx="248">
                  <c:v>0.63945700000000005</c:v>
                </c:pt>
                <c:pt idx="249">
                  <c:v>0.63873199999999997</c:v>
                </c:pt>
                <c:pt idx="250">
                  <c:v>0.63800599999999996</c:v>
                </c:pt>
                <c:pt idx="251">
                  <c:v>0.63726700000000003</c:v>
                </c:pt>
                <c:pt idx="252">
                  <c:v>0.63652799999999998</c:v>
                </c:pt>
                <c:pt idx="253">
                  <c:v>0.63578999999999997</c:v>
                </c:pt>
                <c:pt idx="254">
                  <c:v>0.63505100000000003</c:v>
                </c:pt>
                <c:pt idx="255">
                  <c:v>0.63431199999999999</c:v>
                </c:pt>
                <c:pt idx="256">
                  <c:v>0.63357300000000005</c:v>
                </c:pt>
                <c:pt idx="257">
                  <c:v>0.63283400000000001</c:v>
                </c:pt>
                <c:pt idx="258">
                  <c:v>0.63209599999999999</c:v>
                </c:pt>
                <c:pt idx="259">
                  <c:v>0.63135699999999995</c:v>
                </c:pt>
                <c:pt idx="260">
                  <c:v>0.63061800000000001</c:v>
                </c:pt>
                <c:pt idx="261">
                  <c:v>0.62986900000000001</c:v>
                </c:pt>
                <c:pt idx="262">
                  <c:v>0.62912000000000001</c:v>
                </c:pt>
                <c:pt idx="263">
                  <c:v>0.62837200000000004</c:v>
                </c:pt>
                <c:pt idx="264">
                  <c:v>0.62762300000000004</c:v>
                </c:pt>
                <c:pt idx="265">
                  <c:v>0.62687400000000004</c:v>
                </c:pt>
                <c:pt idx="266">
                  <c:v>0.62612500000000004</c:v>
                </c:pt>
                <c:pt idx="267">
                  <c:v>0.62537600000000004</c:v>
                </c:pt>
                <c:pt idx="268">
                  <c:v>0.62462799999999996</c:v>
                </c:pt>
                <c:pt idx="269">
                  <c:v>0.62387899999999996</c:v>
                </c:pt>
                <c:pt idx="270">
                  <c:v>0.62312999999999996</c:v>
                </c:pt>
                <c:pt idx="271">
                  <c:v>0.62237399999999998</c:v>
                </c:pt>
                <c:pt idx="272">
                  <c:v>0.62161900000000003</c:v>
                </c:pt>
                <c:pt idx="273">
                  <c:v>0.62086300000000005</c:v>
                </c:pt>
                <c:pt idx="274">
                  <c:v>0.62010799999999999</c:v>
                </c:pt>
                <c:pt idx="275">
                  <c:v>0.61935200000000001</c:v>
                </c:pt>
                <c:pt idx="276">
                  <c:v>0.61859600000000003</c:v>
                </c:pt>
                <c:pt idx="277">
                  <c:v>0.61784099999999997</c:v>
                </c:pt>
                <c:pt idx="278">
                  <c:v>0.61708499999999999</c:v>
                </c:pt>
                <c:pt idx="279">
                  <c:v>0.61633000000000004</c:v>
                </c:pt>
                <c:pt idx="280">
                  <c:v>0.61557399999999995</c:v>
                </c:pt>
                <c:pt idx="281">
                  <c:v>0.614815</c:v>
                </c:pt>
                <c:pt idx="282">
                  <c:v>0.61405600000000005</c:v>
                </c:pt>
                <c:pt idx="283">
                  <c:v>0.61329699999999998</c:v>
                </c:pt>
                <c:pt idx="284">
                  <c:v>0.61253800000000003</c:v>
                </c:pt>
                <c:pt idx="285">
                  <c:v>0.61177800000000004</c:v>
                </c:pt>
                <c:pt idx="286">
                  <c:v>0.61101899999999998</c:v>
                </c:pt>
                <c:pt idx="287">
                  <c:v>0.61026000000000002</c:v>
                </c:pt>
                <c:pt idx="288">
                  <c:v>0.60950099999999996</c:v>
                </c:pt>
                <c:pt idx="289">
                  <c:v>0.60874200000000001</c:v>
                </c:pt>
                <c:pt idx="290">
                  <c:v>0.60798300000000005</c:v>
                </c:pt>
                <c:pt idx="291">
                  <c:v>0.60722399999999999</c:v>
                </c:pt>
                <c:pt idx="292">
                  <c:v>0.606464</c:v>
                </c:pt>
                <c:pt idx="293">
                  <c:v>0.60570500000000005</c:v>
                </c:pt>
                <c:pt idx="294">
                  <c:v>0.60494499999999995</c:v>
                </c:pt>
                <c:pt idx="295">
                  <c:v>0.604186</c:v>
                </c:pt>
                <c:pt idx="296">
                  <c:v>0.60342700000000005</c:v>
                </c:pt>
                <c:pt idx="297">
                  <c:v>0.60266699999999995</c:v>
                </c:pt>
                <c:pt idx="298">
                  <c:v>0.601908</c:v>
                </c:pt>
                <c:pt idx="299">
                  <c:v>0.60114800000000002</c:v>
                </c:pt>
                <c:pt idx="300">
                  <c:v>0.60038899999999995</c:v>
                </c:pt>
                <c:pt idx="301">
                  <c:v>0.59963200000000005</c:v>
                </c:pt>
                <c:pt idx="302">
                  <c:v>0.59887599999999996</c:v>
                </c:pt>
                <c:pt idx="303">
                  <c:v>0.59811899999999996</c:v>
                </c:pt>
                <c:pt idx="304">
                  <c:v>0.59736199999999995</c:v>
                </c:pt>
                <c:pt idx="305">
                  <c:v>0.59660599999999997</c:v>
                </c:pt>
                <c:pt idx="306">
                  <c:v>0.59584899999999996</c:v>
                </c:pt>
                <c:pt idx="307">
                  <c:v>0.59509199999999995</c:v>
                </c:pt>
                <c:pt idx="308">
                  <c:v>0.59433499999999995</c:v>
                </c:pt>
                <c:pt idx="309">
                  <c:v>0.59357899999999997</c:v>
                </c:pt>
                <c:pt idx="310">
                  <c:v>0.59282199999999996</c:v>
                </c:pt>
                <c:pt idx="311">
                  <c:v>0.59207100000000001</c:v>
                </c:pt>
                <c:pt idx="312">
                  <c:v>0.59131900000000004</c:v>
                </c:pt>
                <c:pt idx="313">
                  <c:v>0.59056799999999998</c:v>
                </c:pt>
                <c:pt idx="314">
                  <c:v>0.58981700000000004</c:v>
                </c:pt>
                <c:pt idx="315">
                  <c:v>0.58906599999999998</c:v>
                </c:pt>
                <c:pt idx="316">
                  <c:v>0.588314</c:v>
                </c:pt>
                <c:pt idx="317">
                  <c:v>0.58756299999999995</c:v>
                </c:pt>
                <c:pt idx="318">
                  <c:v>0.586812</c:v>
                </c:pt>
                <c:pt idx="319">
                  <c:v>0.58606000000000003</c:v>
                </c:pt>
                <c:pt idx="320">
                  <c:v>0.58530899999999997</c:v>
                </c:pt>
                <c:pt idx="321">
                  <c:v>0.58456600000000003</c:v>
                </c:pt>
                <c:pt idx="322">
                  <c:v>0.58382199999999995</c:v>
                </c:pt>
                <c:pt idx="323">
                  <c:v>0.58307900000000001</c:v>
                </c:pt>
                <c:pt idx="324">
                  <c:v>0.58233500000000005</c:v>
                </c:pt>
                <c:pt idx="325">
                  <c:v>0.581592</c:v>
                </c:pt>
                <c:pt idx="326">
                  <c:v>0.58084899999999995</c:v>
                </c:pt>
                <c:pt idx="327">
                  <c:v>0.58010499999999998</c:v>
                </c:pt>
                <c:pt idx="328">
                  <c:v>0.57936200000000004</c:v>
                </c:pt>
                <c:pt idx="329">
                  <c:v>0.57861799999999997</c:v>
                </c:pt>
                <c:pt idx="330">
                  <c:v>0.57787500000000003</c:v>
                </c:pt>
                <c:pt idx="331">
                  <c:v>0.57714200000000004</c:v>
                </c:pt>
                <c:pt idx="332">
                  <c:v>0.57640800000000003</c:v>
                </c:pt>
                <c:pt idx="333">
                  <c:v>0.57567500000000005</c:v>
                </c:pt>
                <c:pt idx="334">
                  <c:v>0.57494100000000004</c:v>
                </c:pt>
                <c:pt idx="335">
                  <c:v>0.57420800000000005</c:v>
                </c:pt>
                <c:pt idx="336">
                  <c:v>0.57347400000000004</c:v>
                </c:pt>
                <c:pt idx="337">
                  <c:v>0.57274099999999994</c:v>
                </c:pt>
                <c:pt idx="338">
                  <c:v>0.57200700000000004</c:v>
                </c:pt>
                <c:pt idx="339">
                  <c:v>0.57127399999999995</c:v>
                </c:pt>
                <c:pt idx="340">
                  <c:v>0.57054000000000005</c:v>
                </c:pt>
                <c:pt idx="341">
                  <c:v>0.56981800000000005</c:v>
                </c:pt>
                <c:pt idx="342">
                  <c:v>0.56909600000000005</c:v>
                </c:pt>
                <c:pt idx="343">
                  <c:v>0.56837400000000005</c:v>
                </c:pt>
                <c:pt idx="344">
                  <c:v>0.56765200000000005</c:v>
                </c:pt>
                <c:pt idx="345">
                  <c:v>0.56693099999999996</c:v>
                </c:pt>
                <c:pt idx="346">
                  <c:v>0.56620899999999996</c:v>
                </c:pt>
                <c:pt idx="347">
                  <c:v>0.56548699999999996</c:v>
                </c:pt>
                <c:pt idx="348">
                  <c:v>0.56476499999999996</c:v>
                </c:pt>
                <c:pt idx="349">
                  <c:v>0.56404299999999996</c:v>
                </c:pt>
                <c:pt idx="350">
                  <c:v>0.56332099999999996</c:v>
                </c:pt>
                <c:pt idx="351">
                  <c:v>0.562612</c:v>
                </c:pt>
                <c:pt idx="352">
                  <c:v>0.56190300000000004</c:v>
                </c:pt>
                <c:pt idx="353">
                  <c:v>0.56119399999999997</c:v>
                </c:pt>
                <c:pt idx="354">
                  <c:v>0.56048500000000001</c:v>
                </c:pt>
                <c:pt idx="355">
                  <c:v>0.55977600000000005</c:v>
                </c:pt>
                <c:pt idx="356">
                  <c:v>0.55906800000000001</c:v>
                </c:pt>
                <c:pt idx="357">
                  <c:v>0.55835900000000005</c:v>
                </c:pt>
                <c:pt idx="358">
                  <c:v>0.55764999999999998</c:v>
                </c:pt>
                <c:pt idx="359">
                  <c:v>0.55694100000000002</c:v>
                </c:pt>
                <c:pt idx="360">
                  <c:v>0.55623199999999995</c:v>
                </c:pt>
                <c:pt idx="361">
                  <c:v>0.55553699999999995</c:v>
                </c:pt>
                <c:pt idx="362">
                  <c:v>0.55484100000000003</c:v>
                </c:pt>
                <c:pt idx="363">
                  <c:v>0.55414600000000003</c:v>
                </c:pt>
                <c:pt idx="364">
                  <c:v>0.55345</c:v>
                </c:pt>
                <c:pt idx="365">
                  <c:v>0.552755</c:v>
                </c:pt>
                <c:pt idx="366">
                  <c:v>0.55206</c:v>
                </c:pt>
                <c:pt idx="367">
                  <c:v>0.55136399999999997</c:v>
                </c:pt>
                <c:pt idx="368">
                  <c:v>0.55066899999999996</c:v>
                </c:pt>
                <c:pt idx="369">
                  <c:v>0.54997300000000005</c:v>
                </c:pt>
                <c:pt idx="370">
                  <c:v>0.54927800000000004</c:v>
                </c:pt>
                <c:pt idx="371">
                  <c:v>0.548597</c:v>
                </c:pt>
                <c:pt idx="372">
                  <c:v>0.54791500000000004</c:v>
                </c:pt>
                <c:pt idx="373">
                  <c:v>0.547234</c:v>
                </c:pt>
                <c:pt idx="374">
                  <c:v>0.54655200000000004</c:v>
                </c:pt>
                <c:pt idx="375">
                  <c:v>0.545871</c:v>
                </c:pt>
                <c:pt idx="376">
                  <c:v>0.54518900000000003</c:v>
                </c:pt>
                <c:pt idx="377">
                  <c:v>0.54450799999999999</c:v>
                </c:pt>
                <c:pt idx="378">
                  <c:v>0.54382600000000003</c:v>
                </c:pt>
                <c:pt idx="379">
                  <c:v>0.54314499999999999</c:v>
                </c:pt>
                <c:pt idx="380">
                  <c:v>0.54246300000000003</c:v>
                </c:pt>
                <c:pt idx="381">
                  <c:v>0.54179500000000003</c:v>
                </c:pt>
                <c:pt idx="382">
                  <c:v>0.54112700000000002</c:v>
                </c:pt>
                <c:pt idx="383">
                  <c:v>0.54046000000000005</c:v>
                </c:pt>
                <c:pt idx="384">
                  <c:v>0.53979200000000005</c:v>
                </c:pt>
                <c:pt idx="385">
                  <c:v>0.53912400000000005</c:v>
                </c:pt>
                <c:pt idx="386">
                  <c:v>0.53845600000000005</c:v>
                </c:pt>
                <c:pt idx="387">
                  <c:v>0.53778800000000004</c:v>
                </c:pt>
                <c:pt idx="388">
                  <c:v>0.53712099999999996</c:v>
                </c:pt>
                <c:pt idx="389">
                  <c:v>0.53645299999999996</c:v>
                </c:pt>
                <c:pt idx="390">
                  <c:v>0.53578499999999996</c:v>
                </c:pt>
                <c:pt idx="391">
                  <c:v>0.53512999999999999</c:v>
                </c:pt>
                <c:pt idx="392">
                  <c:v>0.53447500000000003</c:v>
                </c:pt>
                <c:pt idx="393">
                  <c:v>0.53382099999999999</c:v>
                </c:pt>
                <c:pt idx="394">
                  <c:v>0.53316600000000003</c:v>
                </c:pt>
                <c:pt idx="395">
                  <c:v>0.53251099999999996</c:v>
                </c:pt>
                <c:pt idx="396">
                  <c:v>0.531856</c:v>
                </c:pt>
                <c:pt idx="397">
                  <c:v>0.53120100000000003</c:v>
                </c:pt>
                <c:pt idx="398">
                  <c:v>0.53054699999999999</c:v>
                </c:pt>
                <c:pt idx="399">
                  <c:v>0.52989200000000003</c:v>
                </c:pt>
                <c:pt idx="400">
                  <c:v>0.52923699999999996</c:v>
                </c:pt>
                <c:pt idx="401">
                  <c:v>0.52859400000000001</c:v>
                </c:pt>
                <c:pt idx="402">
                  <c:v>0.52795099999999995</c:v>
                </c:pt>
                <c:pt idx="403">
                  <c:v>0.527308</c:v>
                </c:pt>
                <c:pt idx="404">
                  <c:v>0.52666500000000005</c:v>
                </c:pt>
                <c:pt idx="405">
                  <c:v>0.52602199999999999</c:v>
                </c:pt>
                <c:pt idx="406">
                  <c:v>0.52537900000000004</c:v>
                </c:pt>
                <c:pt idx="407">
                  <c:v>0.52473599999999998</c:v>
                </c:pt>
                <c:pt idx="408">
                  <c:v>0.52409300000000003</c:v>
                </c:pt>
                <c:pt idx="409">
                  <c:v>0.52344999999999997</c:v>
                </c:pt>
                <c:pt idx="410">
                  <c:v>0.52280700000000002</c:v>
                </c:pt>
                <c:pt idx="411">
                  <c:v>0.52217400000000003</c:v>
                </c:pt>
                <c:pt idx="412">
                  <c:v>0.52154100000000003</c:v>
                </c:pt>
                <c:pt idx="413">
                  <c:v>0.52090800000000004</c:v>
                </c:pt>
                <c:pt idx="414">
                  <c:v>0.52027500000000004</c:v>
                </c:pt>
                <c:pt idx="415">
                  <c:v>0.51964200000000005</c:v>
                </c:pt>
                <c:pt idx="416">
                  <c:v>0.51900999999999997</c:v>
                </c:pt>
                <c:pt idx="417">
                  <c:v>0.51837699999999998</c:v>
                </c:pt>
                <c:pt idx="418">
                  <c:v>0.51774399999999998</c:v>
                </c:pt>
                <c:pt idx="419">
                  <c:v>0.51711099999999999</c:v>
                </c:pt>
                <c:pt idx="420">
                  <c:v>0.51647799999999999</c:v>
                </c:pt>
                <c:pt idx="421">
                  <c:v>0.51585300000000001</c:v>
                </c:pt>
                <c:pt idx="422">
                  <c:v>0.51522800000000002</c:v>
                </c:pt>
                <c:pt idx="423">
                  <c:v>0.51460300000000003</c:v>
                </c:pt>
                <c:pt idx="424">
                  <c:v>0.51397800000000005</c:v>
                </c:pt>
                <c:pt idx="425">
                  <c:v>0.51335299999999995</c:v>
                </c:pt>
                <c:pt idx="426">
                  <c:v>0.51272799999999996</c:v>
                </c:pt>
                <c:pt idx="427">
                  <c:v>0.51210299999999997</c:v>
                </c:pt>
                <c:pt idx="428">
                  <c:v>0.51147799999999999</c:v>
                </c:pt>
                <c:pt idx="429">
                  <c:v>0.510853</c:v>
                </c:pt>
                <c:pt idx="430">
                  <c:v>0.51022800000000001</c:v>
                </c:pt>
                <c:pt idx="431">
                  <c:v>0.50960799999999995</c:v>
                </c:pt>
                <c:pt idx="432">
                  <c:v>0.508988</c:v>
                </c:pt>
                <c:pt idx="433">
                  <c:v>0.50836899999999996</c:v>
                </c:pt>
                <c:pt idx="434">
                  <c:v>0.50774900000000001</c:v>
                </c:pt>
                <c:pt idx="435">
                  <c:v>0.50712900000000005</c:v>
                </c:pt>
                <c:pt idx="436">
                  <c:v>0.50650899999999999</c:v>
                </c:pt>
                <c:pt idx="437">
                  <c:v>0.50588900000000003</c:v>
                </c:pt>
                <c:pt idx="438">
                  <c:v>0.50527</c:v>
                </c:pt>
                <c:pt idx="439">
                  <c:v>0.50465000000000004</c:v>
                </c:pt>
                <c:pt idx="440">
                  <c:v>0.50402999999999998</c:v>
                </c:pt>
                <c:pt idx="441">
                  <c:v>0.50341199999999997</c:v>
                </c:pt>
                <c:pt idx="442">
                  <c:v>0.50279399999999996</c:v>
                </c:pt>
                <c:pt idx="443">
                  <c:v>0.50217699999999998</c:v>
                </c:pt>
                <c:pt idx="444">
                  <c:v>0.50155899999999998</c:v>
                </c:pt>
                <c:pt idx="445">
                  <c:v>0.50094099999999997</c:v>
                </c:pt>
                <c:pt idx="446">
                  <c:v>0.50032299999999996</c:v>
                </c:pt>
                <c:pt idx="447">
                  <c:v>0.49970500000000001</c:v>
                </c:pt>
                <c:pt idx="448">
                  <c:v>0.49908799999999998</c:v>
                </c:pt>
                <c:pt idx="449">
                  <c:v>0.49847000000000002</c:v>
                </c:pt>
                <c:pt idx="450">
                  <c:v>0.49785200000000002</c:v>
                </c:pt>
                <c:pt idx="451">
                  <c:v>0.49723200000000001</c:v>
                </c:pt>
                <c:pt idx="452">
                  <c:v>0.49661300000000003</c:v>
                </c:pt>
                <c:pt idx="453">
                  <c:v>0.49599300000000002</c:v>
                </c:pt>
                <c:pt idx="454">
                  <c:v>0.49537399999999998</c:v>
                </c:pt>
                <c:pt idx="455">
                  <c:v>0.49475400000000003</c:v>
                </c:pt>
                <c:pt idx="456">
                  <c:v>0.49413499999999999</c:v>
                </c:pt>
                <c:pt idx="457">
                  <c:v>0.49351499999999998</c:v>
                </c:pt>
                <c:pt idx="458">
                  <c:v>0.492896</c:v>
                </c:pt>
                <c:pt idx="459">
                  <c:v>0.49227599999999999</c:v>
                </c:pt>
                <c:pt idx="460">
                  <c:v>0.49165700000000001</c:v>
                </c:pt>
                <c:pt idx="461">
                  <c:v>0.49103200000000002</c:v>
                </c:pt>
                <c:pt idx="462">
                  <c:v>0.49040600000000001</c:v>
                </c:pt>
                <c:pt idx="463">
                  <c:v>0.48978100000000002</c:v>
                </c:pt>
                <c:pt idx="464">
                  <c:v>0.48915500000000001</c:v>
                </c:pt>
                <c:pt idx="465">
                  <c:v>0.48853000000000002</c:v>
                </c:pt>
                <c:pt idx="466">
                  <c:v>0.48790499999999998</c:v>
                </c:pt>
                <c:pt idx="467">
                  <c:v>0.48727900000000002</c:v>
                </c:pt>
                <c:pt idx="468">
                  <c:v>0.48665399999999998</c:v>
                </c:pt>
                <c:pt idx="469">
                  <c:v>0.48602800000000002</c:v>
                </c:pt>
                <c:pt idx="470">
                  <c:v>0.48540299999999997</c:v>
                </c:pt>
                <c:pt idx="471">
                  <c:v>0.484767</c:v>
                </c:pt>
                <c:pt idx="472">
                  <c:v>0.48413099999999998</c:v>
                </c:pt>
                <c:pt idx="473">
                  <c:v>0.48349500000000001</c:v>
                </c:pt>
                <c:pt idx="474">
                  <c:v>0.48285899999999998</c:v>
                </c:pt>
                <c:pt idx="475">
                  <c:v>0.48222300000000001</c:v>
                </c:pt>
                <c:pt idx="476">
                  <c:v>0.48158699999999999</c:v>
                </c:pt>
                <c:pt idx="477">
                  <c:v>0.48095100000000002</c:v>
                </c:pt>
                <c:pt idx="478">
                  <c:v>0.48031499999999999</c:v>
                </c:pt>
                <c:pt idx="479">
                  <c:v>0.47967900000000002</c:v>
                </c:pt>
                <c:pt idx="480">
                  <c:v>0.479043</c:v>
                </c:pt>
                <c:pt idx="481">
                  <c:v>0.47839100000000001</c:v>
                </c:pt>
                <c:pt idx="482">
                  <c:v>0.47773900000000002</c:v>
                </c:pt>
                <c:pt idx="483">
                  <c:v>0.47708699999999998</c:v>
                </c:pt>
                <c:pt idx="484">
                  <c:v>0.476435</c:v>
                </c:pt>
                <c:pt idx="485">
                  <c:v>0.47578300000000001</c:v>
                </c:pt>
                <c:pt idx="486">
                  <c:v>0.47513100000000003</c:v>
                </c:pt>
                <c:pt idx="487">
                  <c:v>0.47447899999999998</c:v>
                </c:pt>
                <c:pt idx="488">
                  <c:v>0.473827</c:v>
                </c:pt>
                <c:pt idx="489">
                  <c:v>0.47317500000000001</c:v>
                </c:pt>
                <c:pt idx="490">
                  <c:v>0.47252300000000003</c:v>
                </c:pt>
                <c:pt idx="491">
                  <c:v>0.47184900000000002</c:v>
                </c:pt>
                <c:pt idx="492">
                  <c:v>0.47117500000000001</c:v>
                </c:pt>
                <c:pt idx="493">
                  <c:v>0.47050199999999998</c:v>
                </c:pt>
                <c:pt idx="494">
                  <c:v>0.46982800000000002</c:v>
                </c:pt>
                <c:pt idx="495">
                  <c:v>0.46915400000000002</c:v>
                </c:pt>
                <c:pt idx="496">
                  <c:v>0.46848000000000001</c:v>
                </c:pt>
                <c:pt idx="497">
                  <c:v>0.467806</c:v>
                </c:pt>
                <c:pt idx="498">
                  <c:v>0.46713300000000002</c:v>
                </c:pt>
                <c:pt idx="499">
                  <c:v>0.46645900000000001</c:v>
                </c:pt>
                <c:pt idx="500">
                  <c:v>0.465785</c:v>
                </c:pt>
                <c:pt idx="501">
                  <c:v>0.46508300000000002</c:v>
                </c:pt>
                <c:pt idx="502">
                  <c:v>0.46438099999999999</c:v>
                </c:pt>
                <c:pt idx="503">
                  <c:v>0.46367900000000001</c:v>
                </c:pt>
                <c:pt idx="504">
                  <c:v>0.46297700000000003</c:v>
                </c:pt>
                <c:pt idx="505">
                  <c:v>0.46227499999999999</c:v>
                </c:pt>
                <c:pt idx="506">
                  <c:v>0.46157199999999998</c:v>
                </c:pt>
                <c:pt idx="507">
                  <c:v>0.46087</c:v>
                </c:pt>
                <c:pt idx="508">
                  <c:v>0.46016800000000002</c:v>
                </c:pt>
                <c:pt idx="509">
                  <c:v>0.45946599999999999</c:v>
                </c:pt>
                <c:pt idx="510">
                  <c:v>0.45876400000000001</c:v>
                </c:pt>
                <c:pt idx="511">
                  <c:v>0.45802599999999999</c:v>
                </c:pt>
                <c:pt idx="512">
                  <c:v>0.457289</c:v>
                </c:pt>
                <c:pt idx="513">
                  <c:v>0.45655099999999998</c:v>
                </c:pt>
                <c:pt idx="514">
                  <c:v>0.45581300000000002</c:v>
                </c:pt>
                <c:pt idx="515">
                  <c:v>0.45507599999999998</c:v>
                </c:pt>
                <c:pt idx="516">
                  <c:v>0.45433800000000002</c:v>
                </c:pt>
                <c:pt idx="517">
                  <c:v>0.4536</c:v>
                </c:pt>
                <c:pt idx="518">
                  <c:v>0.45286199999999999</c:v>
                </c:pt>
                <c:pt idx="519">
                  <c:v>0.452125</c:v>
                </c:pt>
                <c:pt idx="520">
                  <c:v>0.45138699999999998</c:v>
                </c:pt>
                <c:pt idx="521">
                  <c:v>0.45060600000000001</c:v>
                </c:pt>
                <c:pt idx="522">
                  <c:v>0.44982499999999997</c:v>
                </c:pt>
                <c:pt idx="523">
                  <c:v>0.449044</c:v>
                </c:pt>
                <c:pt idx="524">
                  <c:v>0.44826300000000002</c:v>
                </c:pt>
                <c:pt idx="525">
                  <c:v>0.44748199999999999</c:v>
                </c:pt>
                <c:pt idx="526">
                  <c:v>0.44669999999999999</c:v>
                </c:pt>
                <c:pt idx="527">
                  <c:v>0.44591900000000001</c:v>
                </c:pt>
                <c:pt idx="528">
                  <c:v>0.44513799999999998</c:v>
                </c:pt>
                <c:pt idx="529">
                  <c:v>0.444357</c:v>
                </c:pt>
                <c:pt idx="530">
                  <c:v>0.44357600000000003</c:v>
                </c:pt>
                <c:pt idx="531">
                  <c:v>0.442743</c:v>
                </c:pt>
                <c:pt idx="532">
                  <c:v>0.44191000000000003</c:v>
                </c:pt>
                <c:pt idx="533">
                  <c:v>0.441077</c:v>
                </c:pt>
                <c:pt idx="534">
                  <c:v>0.44024400000000002</c:v>
                </c:pt>
                <c:pt idx="535">
                  <c:v>0.439411</c:v>
                </c:pt>
                <c:pt idx="536">
                  <c:v>0.43857699999999999</c:v>
                </c:pt>
                <c:pt idx="537">
                  <c:v>0.43774400000000002</c:v>
                </c:pt>
                <c:pt idx="538">
                  <c:v>0.43691099999999999</c:v>
                </c:pt>
                <c:pt idx="539">
                  <c:v>0.43607800000000002</c:v>
                </c:pt>
                <c:pt idx="540">
                  <c:v>0.43524499999999999</c:v>
                </c:pt>
                <c:pt idx="541">
                  <c:v>0.43435099999999999</c:v>
                </c:pt>
                <c:pt idx="542">
                  <c:v>0.43345600000000001</c:v>
                </c:pt>
                <c:pt idx="543">
                  <c:v>0.432562</c:v>
                </c:pt>
                <c:pt idx="544">
                  <c:v>0.43166700000000002</c:v>
                </c:pt>
                <c:pt idx="545">
                  <c:v>0.43077300000000002</c:v>
                </c:pt>
                <c:pt idx="546">
                  <c:v>0.42987900000000001</c:v>
                </c:pt>
                <c:pt idx="547">
                  <c:v>0.42898399999999998</c:v>
                </c:pt>
                <c:pt idx="548">
                  <c:v>0.42809000000000003</c:v>
                </c:pt>
                <c:pt idx="549">
                  <c:v>0.42719499999999999</c:v>
                </c:pt>
                <c:pt idx="550">
                  <c:v>0.42630099999999999</c:v>
                </c:pt>
                <c:pt idx="551">
                  <c:v>0.42533500000000002</c:v>
                </c:pt>
                <c:pt idx="552">
                  <c:v>0.42437000000000002</c:v>
                </c:pt>
                <c:pt idx="553">
                  <c:v>0.42340499999999998</c:v>
                </c:pt>
                <c:pt idx="554">
                  <c:v>0.42243900000000001</c:v>
                </c:pt>
                <c:pt idx="555">
                  <c:v>0.42147400000000002</c:v>
                </c:pt>
                <c:pt idx="556">
                  <c:v>0.42050799999999999</c:v>
                </c:pt>
                <c:pt idx="557">
                  <c:v>0.41954200000000003</c:v>
                </c:pt>
                <c:pt idx="558">
                  <c:v>0.41857699999999998</c:v>
                </c:pt>
                <c:pt idx="559">
                  <c:v>0.41761199999999998</c:v>
                </c:pt>
                <c:pt idx="560">
                  <c:v>0.41664600000000002</c:v>
                </c:pt>
                <c:pt idx="561">
                  <c:v>0.415599</c:v>
                </c:pt>
                <c:pt idx="562">
                  <c:v>0.414553</c:v>
                </c:pt>
                <c:pt idx="563">
                  <c:v>0.41350599999999998</c:v>
                </c:pt>
                <c:pt idx="564">
                  <c:v>0.41245900000000002</c:v>
                </c:pt>
                <c:pt idx="565">
                  <c:v>0.41141299999999997</c:v>
                </c:pt>
                <c:pt idx="566">
                  <c:v>0.41036600000000001</c:v>
                </c:pt>
                <c:pt idx="567">
                  <c:v>0.40931899999999999</c:v>
                </c:pt>
                <c:pt idx="568">
                  <c:v>0.40827200000000002</c:v>
                </c:pt>
                <c:pt idx="569">
                  <c:v>0.40722599999999998</c:v>
                </c:pt>
                <c:pt idx="570">
                  <c:v>0.40617900000000001</c:v>
                </c:pt>
                <c:pt idx="571">
                  <c:v>0.40504099999999998</c:v>
                </c:pt>
                <c:pt idx="572">
                  <c:v>0.40390300000000001</c:v>
                </c:pt>
                <c:pt idx="573">
                  <c:v>0.40276499999999998</c:v>
                </c:pt>
                <c:pt idx="574">
                  <c:v>0.40162700000000001</c:v>
                </c:pt>
                <c:pt idx="575">
                  <c:v>0.40048899999999998</c:v>
                </c:pt>
                <c:pt idx="576">
                  <c:v>0.39935100000000001</c:v>
                </c:pt>
                <c:pt idx="577">
                  <c:v>0.39821299999999998</c:v>
                </c:pt>
                <c:pt idx="578">
                  <c:v>0.39707500000000001</c:v>
                </c:pt>
                <c:pt idx="579">
                  <c:v>0.39593699999999998</c:v>
                </c:pt>
                <c:pt idx="580">
                  <c:v>0.39479900000000001</c:v>
                </c:pt>
                <c:pt idx="581">
                  <c:v>0.39356000000000002</c:v>
                </c:pt>
                <c:pt idx="582">
                  <c:v>0.392322</c:v>
                </c:pt>
                <c:pt idx="583">
                  <c:v>0.39108300000000001</c:v>
                </c:pt>
                <c:pt idx="584">
                  <c:v>0.389845</c:v>
                </c:pt>
                <c:pt idx="585">
                  <c:v>0.38860600000000001</c:v>
                </c:pt>
                <c:pt idx="586">
                  <c:v>0.38736700000000002</c:v>
                </c:pt>
                <c:pt idx="587">
                  <c:v>0.386129</c:v>
                </c:pt>
                <c:pt idx="588">
                  <c:v>0.38489000000000001</c:v>
                </c:pt>
                <c:pt idx="589">
                  <c:v>0.38365199999999999</c:v>
                </c:pt>
                <c:pt idx="590">
                  <c:v>0.382413</c:v>
                </c:pt>
                <c:pt idx="591">
                  <c:v>0.38106699999999999</c:v>
                </c:pt>
                <c:pt idx="592">
                  <c:v>0.37972099999999998</c:v>
                </c:pt>
                <c:pt idx="593">
                  <c:v>0.37837500000000002</c:v>
                </c:pt>
                <c:pt idx="594">
                  <c:v>0.377029</c:v>
                </c:pt>
                <c:pt idx="595">
                  <c:v>0.37568400000000002</c:v>
                </c:pt>
                <c:pt idx="596">
                  <c:v>0.374338</c:v>
                </c:pt>
                <c:pt idx="597">
                  <c:v>0.37299199999999999</c:v>
                </c:pt>
                <c:pt idx="598">
                  <c:v>0.37164599999999998</c:v>
                </c:pt>
                <c:pt idx="599">
                  <c:v>0.37030000000000002</c:v>
                </c:pt>
                <c:pt idx="600">
                  <c:v>0.368954</c:v>
                </c:pt>
                <c:pt idx="601">
                  <c:v>0.36749700000000002</c:v>
                </c:pt>
                <c:pt idx="602">
                  <c:v>0.36604100000000001</c:v>
                </c:pt>
                <c:pt idx="603">
                  <c:v>0.36458400000000002</c:v>
                </c:pt>
                <c:pt idx="604">
                  <c:v>0.36312800000000001</c:v>
                </c:pt>
                <c:pt idx="605">
                  <c:v>0.36167100000000002</c:v>
                </c:pt>
                <c:pt idx="606">
                  <c:v>0.36021399999999998</c:v>
                </c:pt>
                <c:pt idx="607">
                  <c:v>0.35875800000000002</c:v>
                </c:pt>
                <c:pt idx="608">
                  <c:v>0.35730099999999998</c:v>
                </c:pt>
                <c:pt idx="609">
                  <c:v>0.35584500000000002</c:v>
                </c:pt>
                <c:pt idx="610">
                  <c:v>0.35438799999999998</c:v>
                </c:pt>
                <c:pt idx="611">
                  <c:v>0.35282400000000003</c:v>
                </c:pt>
                <c:pt idx="612">
                  <c:v>0.35126000000000002</c:v>
                </c:pt>
                <c:pt idx="613">
                  <c:v>0.34969499999999998</c:v>
                </c:pt>
                <c:pt idx="614">
                  <c:v>0.34813100000000002</c:v>
                </c:pt>
                <c:pt idx="615">
                  <c:v>0.34656700000000001</c:v>
                </c:pt>
                <c:pt idx="616">
                  <c:v>0.345003</c:v>
                </c:pt>
                <c:pt idx="617">
                  <c:v>0.34343899999999999</c:v>
                </c:pt>
                <c:pt idx="618">
                  <c:v>0.34187400000000001</c:v>
                </c:pt>
                <c:pt idx="619">
                  <c:v>0.34031</c:v>
                </c:pt>
                <c:pt idx="620">
                  <c:v>0.33874599999999999</c:v>
                </c:pt>
                <c:pt idx="621">
                  <c:v>0.33708700000000003</c:v>
                </c:pt>
                <c:pt idx="622">
                  <c:v>0.335428</c:v>
                </c:pt>
                <c:pt idx="623">
                  <c:v>0.33376899999999998</c:v>
                </c:pt>
                <c:pt idx="624">
                  <c:v>0.33211000000000002</c:v>
                </c:pt>
                <c:pt idx="625">
                  <c:v>0.33045099999999999</c:v>
                </c:pt>
                <c:pt idx="626">
                  <c:v>0.328791</c:v>
                </c:pt>
                <c:pt idx="627">
                  <c:v>0.32713199999999998</c:v>
                </c:pt>
                <c:pt idx="628">
                  <c:v>0.32547300000000001</c:v>
                </c:pt>
                <c:pt idx="629">
                  <c:v>0.32381399999999999</c:v>
                </c:pt>
                <c:pt idx="630">
                  <c:v>0.32215500000000002</c:v>
                </c:pt>
                <c:pt idx="631">
                  <c:v>0.32042900000000002</c:v>
                </c:pt>
                <c:pt idx="632">
                  <c:v>0.31870199999999999</c:v>
                </c:pt>
                <c:pt idx="633">
                  <c:v>0.31697599999999998</c:v>
                </c:pt>
                <c:pt idx="634">
                  <c:v>0.31524999999999997</c:v>
                </c:pt>
                <c:pt idx="635">
                  <c:v>0.31352400000000002</c:v>
                </c:pt>
                <c:pt idx="636">
                  <c:v>0.31179699999999999</c:v>
                </c:pt>
                <c:pt idx="637">
                  <c:v>0.31007099999999999</c:v>
                </c:pt>
                <c:pt idx="638">
                  <c:v>0.30834499999999998</c:v>
                </c:pt>
                <c:pt idx="639">
                  <c:v>0.306618</c:v>
                </c:pt>
                <c:pt idx="640">
                  <c:v>0.304892</c:v>
                </c:pt>
                <c:pt idx="641">
                  <c:v>0.303143</c:v>
                </c:pt>
                <c:pt idx="642">
                  <c:v>0.30139500000000002</c:v>
                </c:pt>
                <c:pt idx="643">
                  <c:v>0.29964600000000002</c:v>
                </c:pt>
                <c:pt idx="644">
                  <c:v>0.29789700000000002</c:v>
                </c:pt>
                <c:pt idx="645">
                  <c:v>0.296149</c:v>
                </c:pt>
                <c:pt idx="646">
                  <c:v>0.2944</c:v>
                </c:pt>
                <c:pt idx="647">
                  <c:v>0.29265099999999999</c:v>
                </c:pt>
                <c:pt idx="648">
                  <c:v>0.29090199999999999</c:v>
                </c:pt>
                <c:pt idx="649">
                  <c:v>0.28915400000000002</c:v>
                </c:pt>
                <c:pt idx="650">
                  <c:v>0.28740500000000002</c:v>
                </c:pt>
                <c:pt idx="651">
                  <c:v>0.285694</c:v>
                </c:pt>
                <c:pt idx="652">
                  <c:v>0.28398400000000001</c:v>
                </c:pt>
                <c:pt idx="653">
                  <c:v>0.282273</c:v>
                </c:pt>
                <c:pt idx="654">
                  <c:v>0.28056300000000001</c:v>
                </c:pt>
                <c:pt idx="655">
                  <c:v>0.27885199999999999</c:v>
                </c:pt>
                <c:pt idx="656">
                  <c:v>0.27714100000000003</c:v>
                </c:pt>
                <c:pt idx="657">
                  <c:v>0.27543099999999998</c:v>
                </c:pt>
                <c:pt idx="658">
                  <c:v>0.27372000000000002</c:v>
                </c:pt>
                <c:pt idx="659">
                  <c:v>0.27200999999999997</c:v>
                </c:pt>
                <c:pt idx="660">
                  <c:v>0.27029900000000001</c:v>
                </c:pt>
                <c:pt idx="661">
                  <c:v>0.26869500000000002</c:v>
                </c:pt>
                <c:pt idx="662">
                  <c:v>0.26708999999999999</c:v>
                </c:pt>
                <c:pt idx="663">
                  <c:v>0.265486</c:v>
                </c:pt>
                <c:pt idx="664">
                  <c:v>0.26388099999999998</c:v>
                </c:pt>
                <c:pt idx="665">
                  <c:v>0.26227699999999998</c:v>
                </c:pt>
                <c:pt idx="666">
                  <c:v>0.26067299999999999</c:v>
                </c:pt>
                <c:pt idx="667">
                  <c:v>0.25906800000000002</c:v>
                </c:pt>
                <c:pt idx="668">
                  <c:v>0.25746400000000003</c:v>
                </c:pt>
                <c:pt idx="669">
                  <c:v>0.255859</c:v>
                </c:pt>
                <c:pt idx="670">
                  <c:v>0.25425500000000001</c:v>
                </c:pt>
                <c:pt idx="671">
                  <c:v>0.25281900000000002</c:v>
                </c:pt>
                <c:pt idx="672">
                  <c:v>0.25138300000000002</c:v>
                </c:pt>
                <c:pt idx="673">
                  <c:v>0.249948</c:v>
                </c:pt>
                <c:pt idx="674">
                  <c:v>0.24851200000000001</c:v>
                </c:pt>
                <c:pt idx="675">
                  <c:v>0.24707599999999999</c:v>
                </c:pt>
                <c:pt idx="676">
                  <c:v>0.24564</c:v>
                </c:pt>
                <c:pt idx="677">
                  <c:v>0.244204</c:v>
                </c:pt>
                <c:pt idx="678">
                  <c:v>0.24276900000000001</c:v>
                </c:pt>
                <c:pt idx="679">
                  <c:v>0.24133299999999999</c:v>
                </c:pt>
                <c:pt idx="680">
                  <c:v>0.239897</c:v>
                </c:pt>
                <c:pt idx="681">
                  <c:v>0.23868900000000001</c:v>
                </c:pt>
                <c:pt idx="682">
                  <c:v>0.237481</c:v>
                </c:pt>
                <c:pt idx="683">
                  <c:v>0.23627200000000001</c:v>
                </c:pt>
                <c:pt idx="684">
                  <c:v>0.235064</c:v>
                </c:pt>
                <c:pt idx="685">
                  <c:v>0.23385600000000001</c:v>
                </c:pt>
                <c:pt idx="686">
                  <c:v>0.23264799999999999</c:v>
                </c:pt>
                <c:pt idx="687">
                  <c:v>0.23144000000000001</c:v>
                </c:pt>
                <c:pt idx="688">
                  <c:v>0.23023099999999999</c:v>
                </c:pt>
                <c:pt idx="689">
                  <c:v>0.229023</c:v>
                </c:pt>
                <c:pt idx="690">
                  <c:v>0.22781499999999999</c:v>
                </c:pt>
                <c:pt idx="691">
                  <c:v>0.22687499999999999</c:v>
                </c:pt>
                <c:pt idx="692">
                  <c:v>0.225935</c:v>
                </c:pt>
                <c:pt idx="693">
                  <c:v>0.224994</c:v>
                </c:pt>
                <c:pt idx="694">
                  <c:v>0.224054</c:v>
                </c:pt>
                <c:pt idx="695">
                  <c:v>0.22311400000000001</c:v>
                </c:pt>
                <c:pt idx="696">
                  <c:v>0.22217400000000001</c:v>
                </c:pt>
                <c:pt idx="697">
                  <c:v>0.22123399999999999</c:v>
                </c:pt>
                <c:pt idx="698">
                  <c:v>0.22029299999999999</c:v>
                </c:pt>
                <c:pt idx="699">
                  <c:v>0.21935299999999999</c:v>
                </c:pt>
                <c:pt idx="700">
                  <c:v>0.218413</c:v>
                </c:pt>
                <c:pt idx="701">
                  <c:v>0.21773600000000001</c:v>
                </c:pt>
                <c:pt idx="702">
                  <c:v>0.217059</c:v>
                </c:pt>
                <c:pt idx="703">
                  <c:v>0.21638299999999999</c:v>
                </c:pt>
                <c:pt idx="704">
                  <c:v>0.21570600000000001</c:v>
                </c:pt>
                <c:pt idx="705">
                  <c:v>0.215029</c:v>
                </c:pt>
                <c:pt idx="706">
                  <c:v>0.21435199999999999</c:v>
                </c:pt>
                <c:pt idx="707">
                  <c:v>0.213675</c:v>
                </c:pt>
                <c:pt idx="708">
                  <c:v>0.21299899999999999</c:v>
                </c:pt>
                <c:pt idx="709">
                  <c:v>0.21232200000000001</c:v>
                </c:pt>
                <c:pt idx="710">
                  <c:v>0.211645</c:v>
                </c:pt>
                <c:pt idx="711">
                  <c:v>0.211198</c:v>
                </c:pt>
                <c:pt idx="712">
                  <c:v>0.21074999999999999</c:v>
                </c:pt>
                <c:pt idx="713">
                  <c:v>0.21030299999999999</c:v>
                </c:pt>
                <c:pt idx="714">
                  <c:v>0.20985500000000001</c:v>
                </c:pt>
                <c:pt idx="715">
                  <c:v>0.20940800000000001</c:v>
                </c:pt>
                <c:pt idx="716">
                  <c:v>0.20896100000000001</c:v>
                </c:pt>
                <c:pt idx="717">
                  <c:v>0.208513</c:v>
                </c:pt>
                <c:pt idx="718">
                  <c:v>0.208066</c:v>
                </c:pt>
                <c:pt idx="719">
                  <c:v>0.207618</c:v>
                </c:pt>
                <c:pt idx="720">
                  <c:v>0.20717099999999999</c:v>
                </c:pt>
                <c:pt idx="721">
                  <c:v>0.20680999999999999</c:v>
                </c:pt>
                <c:pt idx="722">
                  <c:v>0.20644999999999999</c:v>
                </c:pt>
                <c:pt idx="723">
                  <c:v>0.20608899999999999</c:v>
                </c:pt>
                <c:pt idx="724">
                  <c:v>0.20572799999999999</c:v>
                </c:pt>
                <c:pt idx="725">
                  <c:v>0.20536799999999999</c:v>
                </c:pt>
                <c:pt idx="726">
                  <c:v>0.20500699999999999</c:v>
                </c:pt>
                <c:pt idx="727">
                  <c:v>0.20464599999999999</c:v>
                </c:pt>
                <c:pt idx="728">
                  <c:v>0.20428499999999999</c:v>
                </c:pt>
                <c:pt idx="729">
                  <c:v>0.203925</c:v>
                </c:pt>
                <c:pt idx="730">
                  <c:v>0.20356399999999999</c:v>
                </c:pt>
                <c:pt idx="731">
                  <c:v>0.203292</c:v>
                </c:pt>
                <c:pt idx="732">
                  <c:v>0.20302000000000001</c:v>
                </c:pt>
                <c:pt idx="733">
                  <c:v>0.20274700000000001</c:v>
                </c:pt>
                <c:pt idx="734">
                  <c:v>0.20247499999999999</c:v>
                </c:pt>
                <c:pt idx="735">
                  <c:v>0.20220299999999999</c:v>
                </c:pt>
                <c:pt idx="736">
                  <c:v>0.201931</c:v>
                </c:pt>
                <c:pt idx="737">
                  <c:v>0.201659</c:v>
                </c:pt>
                <c:pt idx="738">
                  <c:v>0.20138600000000001</c:v>
                </c:pt>
                <c:pt idx="739">
                  <c:v>0.20111399999999999</c:v>
                </c:pt>
                <c:pt idx="740">
                  <c:v>0.20084199999999999</c:v>
                </c:pt>
                <c:pt idx="741">
                  <c:v>0.20075999999999999</c:v>
                </c:pt>
                <c:pt idx="742">
                  <c:v>0.200678</c:v>
                </c:pt>
                <c:pt idx="743">
                  <c:v>0.200596</c:v>
                </c:pt>
                <c:pt idx="744">
                  <c:v>0.200514</c:v>
                </c:pt>
                <c:pt idx="745">
                  <c:v>0.200431</c:v>
                </c:pt>
                <c:pt idx="746">
                  <c:v>0.200349</c:v>
                </c:pt>
                <c:pt idx="747">
                  <c:v>0.200267</c:v>
                </c:pt>
                <c:pt idx="748">
                  <c:v>0.200185</c:v>
                </c:pt>
                <c:pt idx="749">
                  <c:v>0.200103</c:v>
                </c:pt>
                <c:pt idx="750">
                  <c:v>0.200021</c:v>
                </c:pt>
                <c:pt idx="751">
                  <c:v>0.200019</c:v>
                </c:pt>
                <c:pt idx="752">
                  <c:v>0.200017</c:v>
                </c:pt>
                <c:pt idx="753">
                  <c:v>0.200015</c:v>
                </c:pt>
                <c:pt idx="754">
                  <c:v>0.200013</c:v>
                </c:pt>
                <c:pt idx="755">
                  <c:v>0.20001099999999999</c:v>
                </c:pt>
                <c:pt idx="756">
                  <c:v>0.20000799999999999</c:v>
                </c:pt>
                <c:pt idx="757">
                  <c:v>0.20000599999999999</c:v>
                </c:pt>
                <c:pt idx="758">
                  <c:v>0.20000399999999999</c:v>
                </c:pt>
                <c:pt idx="759">
                  <c:v>0.20000200000000001</c:v>
                </c:pt>
                <c:pt idx="760">
                  <c:v>0.2</c:v>
                </c:pt>
                <c:pt idx="761">
                  <c:v>0.2</c:v>
                </c:pt>
                <c:pt idx="762">
                  <c:v>0.2</c:v>
                </c:pt>
                <c:pt idx="763">
                  <c:v>0.2</c:v>
                </c:pt>
                <c:pt idx="764">
                  <c:v>0.2</c:v>
                </c:pt>
                <c:pt idx="765">
                  <c:v>0.2</c:v>
                </c:pt>
                <c:pt idx="766">
                  <c:v>0.2</c:v>
                </c:pt>
                <c:pt idx="767">
                  <c:v>0.2</c:v>
                </c:pt>
                <c:pt idx="768">
                  <c:v>0.2</c:v>
                </c:pt>
                <c:pt idx="769">
                  <c:v>0.2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0A5-436A-8AB3-E3BB1734BF2A}"/>
            </c:ext>
          </c:extLst>
        </c:ser>
        <c:ser>
          <c:idx val="0"/>
          <c:order val="2"/>
          <c:tx>
            <c:v>Case 3</c:v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Chemistry!$B$3:$B$1003</c:f>
              <c:numCache>
                <c:formatCode>General</c:formatCode>
                <c:ptCount val="1001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6.9999999999999993E-3</c:v>
                </c:pt>
                <c:pt idx="8">
                  <c:v>8.0000000000000002E-3</c:v>
                </c:pt>
                <c:pt idx="9">
                  <c:v>9.0000000000000011E-3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1.3999999999999999E-2</c:v>
                </c:pt>
                <c:pt idx="15">
                  <c:v>1.4999999999999998E-2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1.8000000000000002E-2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2.7999999999999997E-2</c:v>
                </c:pt>
                <c:pt idx="29">
                  <c:v>2.8999999999999998E-2</c:v>
                </c:pt>
                <c:pt idx="30">
                  <c:v>2.9999999999999995E-2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3.4999999999999996E-2</c:v>
                </c:pt>
                <c:pt idx="36">
                  <c:v>3.6000000000000004E-2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4.8999999999999995E-2</c:v>
                </c:pt>
                <c:pt idx="50">
                  <c:v>0.05</c:v>
                </c:pt>
                <c:pt idx="51">
                  <c:v>5.1000000000000004E-2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5.5999999999999994E-2</c:v>
                </c:pt>
                <c:pt idx="57">
                  <c:v>5.6999999999999995E-2</c:v>
                </c:pt>
                <c:pt idx="58">
                  <c:v>5.7999999999999996E-2</c:v>
                </c:pt>
                <c:pt idx="59">
                  <c:v>5.9000000000000004E-2</c:v>
                </c:pt>
                <c:pt idx="60">
                  <c:v>5.9999999999999991E-2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6.8999999999999992E-2</c:v>
                </c:pt>
                <c:pt idx="70">
                  <c:v>6.9999999999999993E-2</c:v>
                </c:pt>
                <c:pt idx="71">
                  <c:v>7.0999999999999994E-2</c:v>
                </c:pt>
                <c:pt idx="72">
                  <c:v>7.2000000000000008E-2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8.0999999999999989E-2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8.4999999999999992E-2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9.799999999999999E-2</c:v>
                </c:pt>
                <c:pt idx="99">
                  <c:v>9.8999999999999991E-2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0.10200000000000001</c:v>
                </c:pt>
                <c:pt idx="103">
                  <c:v>0.10300000000000001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0.11199999999999999</c:v>
                </c:pt>
                <c:pt idx="113">
                  <c:v>0.11299999999999999</c:v>
                </c:pt>
                <c:pt idx="114">
                  <c:v>0.11399999999999999</c:v>
                </c:pt>
                <c:pt idx="115">
                  <c:v>0.11499999999999999</c:v>
                </c:pt>
                <c:pt idx="116">
                  <c:v>0.11599999999999999</c:v>
                </c:pt>
                <c:pt idx="117">
                  <c:v>0.11700000000000001</c:v>
                </c:pt>
                <c:pt idx="118">
                  <c:v>0.11800000000000001</c:v>
                </c:pt>
                <c:pt idx="119">
                  <c:v>0.11900000000000001</c:v>
                </c:pt>
                <c:pt idx="120">
                  <c:v>0.11999999999999998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0.12899999999999998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0.13699999999999998</c:v>
                </c:pt>
                <c:pt idx="138">
                  <c:v>0.13799999999999998</c:v>
                </c:pt>
                <c:pt idx="139">
                  <c:v>0.13899999999999998</c:v>
                </c:pt>
                <c:pt idx="140">
                  <c:v>0.13999999999999999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0.14300000000000002</c:v>
                </c:pt>
                <c:pt idx="144">
                  <c:v>0.14400000000000002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0.16199999999999998</c:v>
                </c:pt>
                <c:pt idx="163">
                  <c:v>0.16299999999999998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0.16999999999999998</c:v>
                </c:pt>
                <c:pt idx="171">
                  <c:v>0.17099999999999999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0.17700000000000002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0.19499999999999998</c:v>
                </c:pt>
                <c:pt idx="196">
                  <c:v>0.19599999999999998</c:v>
                </c:pt>
                <c:pt idx="197">
                  <c:v>0.19699999999999998</c:v>
                </c:pt>
                <c:pt idx="198">
                  <c:v>0.19799999999999998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0.20400000000000001</c:v>
                </c:pt>
                <c:pt idx="205">
                  <c:v>0.20500000000000002</c:v>
                </c:pt>
                <c:pt idx="206">
                  <c:v>0.20600000000000002</c:v>
                </c:pt>
                <c:pt idx="207">
                  <c:v>0.20699999999999996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0.22399999999999998</c:v>
                </c:pt>
                <c:pt idx="225">
                  <c:v>0.22499999999999998</c:v>
                </c:pt>
                <c:pt idx="226">
                  <c:v>0.22599999999999998</c:v>
                </c:pt>
                <c:pt idx="227">
                  <c:v>0.22699999999999998</c:v>
                </c:pt>
                <c:pt idx="228">
                  <c:v>0.22799999999999998</c:v>
                </c:pt>
                <c:pt idx="229">
                  <c:v>0.22899999999999998</c:v>
                </c:pt>
                <c:pt idx="230">
                  <c:v>0.22999999999999998</c:v>
                </c:pt>
                <c:pt idx="231">
                  <c:v>0.23099999999999998</c:v>
                </c:pt>
                <c:pt idx="232">
                  <c:v>0.23199999999999998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0.23500000000000001</c:v>
                </c:pt>
                <c:pt idx="236">
                  <c:v>0.23600000000000002</c:v>
                </c:pt>
                <c:pt idx="237">
                  <c:v>0.23700000000000002</c:v>
                </c:pt>
                <c:pt idx="238">
                  <c:v>0.23800000000000002</c:v>
                </c:pt>
                <c:pt idx="239">
                  <c:v>0.23900000000000002</c:v>
                </c:pt>
                <c:pt idx="240">
                  <c:v>0.23999999999999996</c:v>
                </c:pt>
                <c:pt idx="241">
                  <c:v>0.24099999999999996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0.25699999999999995</c:v>
                </c:pt>
                <c:pt idx="258">
                  <c:v>0.25799999999999995</c:v>
                </c:pt>
                <c:pt idx="259">
                  <c:v>0.25899999999999995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0.27299999999999996</c:v>
                </c:pt>
                <c:pt idx="274">
                  <c:v>0.27399999999999997</c:v>
                </c:pt>
                <c:pt idx="275">
                  <c:v>0.27499999999999997</c:v>
                </c:pt>
                <c:pt idx="276">
                  <c:v>0.27599999999999997</c:v>
                </c:pt>
                <c:pt idx="277">
                  <c:v>0.27699999999999997</c:v>
                </c:pt>
                <c:pt idx="278">
                  <c:v>0.27799999999999997</c:v>
                </c:pt>
                <c:pt idx="279">
                  <c:v>0.27899999999999997</c:v>
                </c:pt>
                <c:pt idx="280">
                  <c:v>0.27999999999999997</c:v>
                </c:pt>
                <c:pt idx="281">
                  <c:v>0.28099999999999997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0.28500000000000003</c:v>
                </c:pt>
                <c:pt idx="286">
                  <c:v>0.28600000000000003</c:v>
                </c:pt>
                <c:pt idx="287">
                  <c:v>0.28700000000000003</c:v>
                </c:pt>
                <c:pt idx="288">
                  <c:v>0.28800000000000003</c:v>
                </c:pt>
                <c:pt idx="289">
                  <c:v>0.28900000000000003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0.32299999999999995</c:v>
                </c:pt>
                <c:pt idx="324">
                  <c:v>0.32399999999999995</c:v>
                </c:pt>
                <c:pt idx="325">
                  <c:v>0.32499999999999996</c:v>
                </c:pt>
                <c:pt idx="326">
                  <c:v>0.32599999999999996</c:v>
                </c:pt>
                <c:pt idx="327">
                  <c:v>0.32699999999999996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0.33899999999999997</c:v>
                </c:pt>
                <c:pt idx="340">
                  <c:v>0.33999999999999997</c:v>
                </c:pt>
                <c:pt idx="341">
                  <c:v>0.34099999999999997</c:v>
                </c:pt>
                <c:pt idx="342">
                  <c:v>0.34199999999999997</c:v>
                </c:pt>
                <c:pt idx="343">
                  <c:v>0.34299999999999997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0.35400000000000004</c:v>
                </c:pt>
                <c:pt idx="355">
                  <c:v>0.35500000000000004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0.38899999999999996</c:v>
                </c:pt>
                <c:pt idx="390">
                  <c:v>0.38999999999999996</c:v>
                </c:pt>
                <c:pt idx="391">
                  <c:v>0.39100000000000001</c:v>
                </c:pt>
                <c:pt idx="392">
                  <c:v>0.39199999999999996</c:v>
                </c:pt>
                <c:pt idx="393">
                  <c:v>0.39300000000000002</c:v>
                </c:pt>
                <c:pt idx="394">
                  <c:v>0.39399999999999996</c:v>
                </c:pt>
                <c:pt idx="395">
                  <c:v>0.39500000000000002</c:v>
                </c:pt>
                <c:pt idx="396">
                  <c:v>0.39599999999999996</c:v>
                </c:pt>
                <c:pt idx="397">
                  <c:v>0.39699999999999996</c:v>
                </c:pt>
                <c:pt idx="398">
                  <c:v>0.39800000000000002</c:v>
                </c:pt>
                <c:pt idx="399">
                  <c:v>0.39899999999999997</c:v>
                </c:pt>
                <c:pt idx="400">
                  <c:v>0.4</c:v>
                </c:pt>
                <c:pt idx="401">
                  <c:v>0.40099999999999997</c:v>
                </c:pt>
                <c:pt idx="402">
                  <c:v>0.40200000000000002</c:v>
                </c:pt>
                <c:pt idx="403">
                  <c:v>0.40299999999999997</c:v>
                </c:pt>
                <c:pt idx="404">
                  <c:v>0.40400000000000003</c:v>
                </c:pt>
                <c:pt idx="405">
                  <c:v>0.40499999999999997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0.40800000000000003</c:v>
                </c:pt>
                <c:pt idx="409">
                  <c:v>0.40899999999999997</c:v>
                </c:pt>
                <c:pt idx="410">
                  <c:v>0.41000000000000003</c:v>
                </c:pt>
                <c:pt idx="411">
                  <c:v>0.41099999999999998</c:v>
                </c:pt>
                <c:pt idx="412">
                  <c:v>0.41200000000000003</c:v>
                </c:pt>
                <c:pt idx="413">
                  <c:v>0.41299999999999998</c:v>
                </c:pt>
                <c:pt idx="414">
                  <c:v>0.41399999999999992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0.42300000000000004</c:v>
                </c:pt>
                <c:pt idx="424">
                  <c:v>0.42399999999999999</c:v>
                </c:pt>
                <c:pt idx="425">
                  <c:v>0.42500000000000004</c:v>
                </c:pt>
                <c:pt idx="426">
                  <c:v>0.42599999999999999</c:v>
                </c:pt>
                <c:pt idx="427">
                  <c:v>0.42700000000000005</c:v>
                </c:pt>
                <c:pt idx="428">
                  <c:v>0.42799999999999999</c:v>
                </c:pt>
                <c:pt idx="429">
                  <c:v>0.42900000000000005</c:v>
                </c:pt>
                <c:pt idx="430">
                  <c:v>0.43</c:v>
                </c:pt>
                <c:pt idx="431">
                  <c:v>0.43099999999999994</c:v>
                </c:pt>
                <c:pt idx="432">
                  <c:v>0.432</c:v>
                </c:pt>
                <c:pt idx="433">
                  <c:v>0.43299999999999994</c:v>
                </c:pt>
                <c:pt idx="434">
                  <c:v>0.434</c:v>
                </c:pt>
                <c:pt idx="435">
                  <c:v>0.43499999999999994</c:v>
                </c:pt>
                <c:pt idx="436">
                  <c:v>0.436</c:v>
                </c:pt>
                <c:pt idx="437">
                  <c:v>0.43699999999999994</c:v>
                </c:pt>
                <c:pt idx="438">
                  <c:v>0.438</c:v>
                </c:pt>
                <c:pt idx="439">
                  <c:v>0.43899999999999995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0.44799999999999995</c:v>
                </c:pt>
                <c:pt idx="449">
                  <c:v>0.44900000000000001</c:v>
                </c:pt>
                <c:pt idx="450">
                  <c:v>0.44999999999999996</c:v>
                </c:pt>
                <c:pt idx="451">
                  <c:v>0.45100000000000001</c:v>
                </c:pt>
                <c:pt idx="452">
                  <c:v>0.45199999999999996</c:v>
                </c:pt>
                <c:pt idx="453">
                  <c:v>0.45300000000000001</c:v>
                </c:pt>
                <c:pt idx="454">
                  <c:v>0.45399999999999996</c:v>
                </c:pt>
                <c:pt idx="455">
                  <c:v>0.45500000000000002</c:v>
                </c:pt>
                <c:pt idx="456">
                  <c:v>0.45599999999999996</c:v>
                </c:pt>
                <c:pt idx="457">
                  <c:v>0.45700000000000002</c:v>
                </c:pt>
                <c:pt idx="458">
                  <c:v>0.45799999999999996</c:v>
                </c:pt>
                <c:pt idx="459">
                  <c:v>0.45900000000000002</c:v>
                </c:pt>
                <c:pt idx="460">
                  <c:v>0.45999999999999996</c:v>
                </c:pt>
                <c:pt idx="461">
                  <c:v>0.46100000000000002</c:v>
                </c:pt>
                <c:pt idx="462">
                  <c:v>0.46199999999999997</c:v>
                </c:pt>
                <c:pt idx="463">
                  <c:v>0.46299999999999997</c:v>
                </c:pt>
                <c:pt idx="464">
                  <c:v>0.46399999999999997</c:v>
                </c:pt>
                <c:pt idx="465">
                  <c:v>0.46499999999999997</c:v>
                </c:pt>
                <c:pt idx="466">
                  <c:v>0.46600000000000003</c:v>
                </c:pt>
                <c:pt idx="467">
                  <c:v>0.46699999999999997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0.47000000000000003</c:v>
                </c:pt>
                <c:pt idx="471">
                  <c:v>0.47099999999999997</c:v>
                </c:pt>
                <c:pt idx="472">
                  <c:v>0.47200000000000003</c:v>
                </c:pt>
                <c:pt idx="473">
                  <c:v>0.47299999999999998</c:v>
                </c:pt>
                <c:pt idx="474">
                  <c:v>0.47400000000000003</c:v>
                </c:pt>
                <c:pt idx="475">
                  <c:v>0.47499999999999998</c:v>
                </c:pt>
                <c:pt idx="476">
                  <c:v>0.47600000000000003</c:v>
                </c:pt>
                <c:pt idx="477">
                  <c:v>0.47699999999999998</c:v>
                </c:pt>
                <c:pt idx="478">
                  <c:v>0.47800000000000004</c:v>
                </c:pt>
                <c:pt idx="479">
                  <c:v>0.47899999999999998</c:v>
                </c:pt>
                <c:pt idx="480">
                  <c:v>0.47999999999999993</c:v>
                </c:pt>
                <c:pt idx="481">
                  <c:v>0.48099999999999998</c:v>
                </c:pt>
                <c:pt idx="482">
                  <c:v>0.48199999999999993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0.49100000000000005</c:v>
                </c:pt>
                <c:pt idx="492">
                  <c:v>0.49199999999999999</c:v>
                </c:pt>
                <c:pt idx="493">
                  <c:v>0.49300000000000005</c:v>
                </c:pt>
                <c:pt idx="494">
                  <c:v>0.49399999999999999</c:v>
                </c:pt>
                <c:pt idx="495">
                  <c:v>0.49500000000000005</c:v>
                </c:pt>
                <c:pt idx="496">
                  <c:v>0.496</c:v>
                </c:pt>
                <c:pt idx="497">
                  <c:v>0.49699999999999994</c:v>
                </c:pt>
                <c:pt idx="498">
                  <c:v>0.498</c:v>
                </c:pt>
                <c:pt idx="499">
                  <c:v>0.49899999999999994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0.5139999999999999</c:v>
                </c:pt>
                <c:pt idx="515">
                  <c:v>0.51500000000000001</c:v>
                </c:pt>
                <c:pt idx="516">
                  <c:v>0.5159999999999999</c:v>
                </c:pt>
                <c:pt idx="517">
                  <c:v>0.51700000000000002</c:v>
                </c:pt>
                <c:pt idx="518">
                  <c:v>0.5179999999999999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0.53099999999999992</c:v>
                </c:pt>
                <c:pt idx="532">
                  <c:v>0.53200000000000003</c:v>
                </c:pt>
                <c:pt idx="533">
                  <c:v>0.53299999999999992</c:v>
                </c:pt>
                <c:pt idx="534">
                  <c:v>0.53400000000000003</c:v>
                </c:pt>
                <c:pt idx="535">
                  <c:v>0.53499999999999992</c:v>
                </c:pt>
                <c:pt idx="536">
                  <c:v>0.53600000000000003</c:v>
                </c:pt>
                <c:pt idx="537">
                  <c:v>0.53699999999999992</c:v>
                </c:pt>
                <c:pt idx="538">
                  <c:v>0.53800000000000003</c:v>
                </c:pt>
                <c:pt idx="539">
                  <c:v>0.53899999999999992</c:v>
                </c:pt>
                <c:pt idx="540">
                  <c:v>0.54</c:v>
                </c:pt>
                <c:pt idx="541">
                  <c:v>0.54099999999999993</c:v>
                </c:pt>
                <c:pt idx="542">
                  <c:v>0.54200000000000004</c:v>
                </c:pt>
                <c:pt idx="543">
                  <c:v>0.54299999999999993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0.54599999999999993</c:v>
                </c:pt>
                <c:pt idx="547">
                  <c:v>0.54700000000000004</c:v>
                </c:pt>
                <c:pt idx="548">
                  <c:v>0.54799999999999993</c:v>
                </c:pt>
                <c:pt idx="549">
                  <c:v>0.54900000000000004</c:v>
                </c:pt>
                <c:pt idx="550">
                  <c:v>0.54999999999999993</c:v>
                </c:pt>
                <c:pt idx="551">
                  <c:v>0.55100000000000005</c:v>
                </c:pt>
                <c:pt idx="552">
                  <c:v>0.55199999999999994</c:v>
                </c:pt>
                <c:pt idx="553">
                  <c:v>0.55300000000000005</c:v>
                </c:pt>
                <c:pt idx="554">
                  <c:v>0.55399999999999994</c:v>
                </c:pt>
                <c:pt idx="555">
                  <c:v>0.55500000000000005</c:v>
                </c:pt>
                <c:pt idx="556">
                  <c:v>0.55599999999999994</c:v>
                </c:pt>
                <c:pt idx="557">
                  <c:v>0.55700000000000005</c:v>
                </c:pt>
                <c:pt idx="558">
                  <c:v>0.55799999999999994</c:v>
                </c:pt>
                <c:pt idx="559">
                  <c:v>0.55900000000000005</c:v>
                </c:pt>
                <c:pt idx="560">
                  <c:v>0.55999999999999994</c:v>
                </c:pt>
                <c:pt idx="561">
                  <c:v>0.56100000000000005</c:v>
                </c:pt>
                <c:pt idx="562">
                  <c:v>0.56199999999999994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0.57000000000000006</c:v>
                </c:pt>
                <c:pt idx="571">
                  <c:v>0.57099999999999995</c:v>
                </c:pt>
                <c:pt idx="572">
                  <c:v>0.57200000000000006</c:v>
                </c:pt>
                <c:pt idx="573">
                  <c:v>0.57299999999999995</c:v>
                </c:pt>
                <c:pt idx="574">
                  <c:v>0.57400000000000007</c:v>
                </c:pt>
                <c:pt idx="575">
                  <c:v>0.57499999999999996</c:v>
                </c:pt>
                <c:pt idx="576">
                  <c:v>0.57600000000000007</c:v>
                </c:pt>
                <c:pt idx="577">
                  <c:v>0.57699999999999996</c:v>
                </c:pt>
                <c:pt idx="578">
                  <c:v>0.57800000000000007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0.59500000000000008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0.62899999999999989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0.64599999999999991</c:v>
                </c:pt>
                <c:pt idx="647">
                  <c:v>0.64700000000000002</c:v>
                </c:pt>
                <c:pt idx="648">
                  <c:v>0.64799999999999991</c:v>
                </c:pt>
                <c:pt idx="649">
                  <c:v>0.64900000000000002</c:v>
                </c:pt>
                <c:pt idx="650">
                  <c:v>0.64999999999999991</c:v>
                </c:pt>
                <c:pt idx="651">
                  <c:v>0.65100000000000002</c:v>
                </c:pt>
                <c:pt idx="652">
                  <c:v>0.65199999999999991</c:v>
                </c:pt>
                <c:pt idx="653">
                  <c:v>0.65300000000000002</c:v>
                </c:pt>
                <c:pt idx="654">
                  <c:v>0.65399999999999991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0.66299999999999992</c:v>
                </c:pt>
                <c:pt idx="664">
                  <c:v>0.66400000000000003</c:v>
                </c:pt>
                <c:pt idx="665">
                  <c:v>0.66499999999999992</c:v>
                </c:pt>
                <c:pt idx="666">
                  <c:v>0.66600000000000004</c:v>
                </c:pt>
                <c:pt idx="667">
                  <c:v>0.66699999999999993</c:v>
                </c:pt>
                <c:pt idx="668">
                  <c:v>0.66800000000000004</c:v>
                </c:pt>
                <c:pt idx="669">
                  <c:v>0.66899999999999993</c:v>
                </c:pt>
                <c:pt idx="670">
                  <c:v>0.67</c:v>
                </c:pt>
                <c:pt idx="671">
                  <c:v>0.67099999999999993</c:v>
                </c:pt>
                <c:pt idx="672">
                  <c:v>0.67200000000000004</c:v>
                </c:pt>
                <c:pt idx="673">
                  <c:v>0.67299999999999993</c:v>
                </c:pt>
                <c:pt idx="674">
                  <c:v>0.67400000000000004</c:v>
                </c:pt>
                <c:pt idx="675">
                  <c:v>0.67499999999999993</c:v>
                </c:pt>
                <c:pt idx="676">
                  <c:v>0.67600000000000005</c:v>
                </c:pt>
                <c:pt idx="677">
                  <c:v>0.67699999999999994</c:v>
                </c:pt>
                <c:pt idx="678">
                  <c:v>0.67799999999999994</c:v>
                </c:pt>
                <c:pt idx="679">
                  <c:v>0.67899999999999994</c:v>
                </c:pt>
                <c:pt idx="680">
                  <c:v>0.67999999999999994</c:v>
                </c:pt>
                <c:pt idx="681">
                  <c:v>0.68099999999999994</c:v>
                </c:pt>
                <c:pt idx="682">
                  <c:v>0.68199999999999994</c:v>
                </c:pt>
                <c:pt idx="683">
                  <c:v>0.68300000000000005</c:v>
                </c:pt>
                <c:pt idx="684">
                  <c:v>0.68399999999999994</c:v>
                </c:pt>
                <c:pt idx="685">
                  <c:v>0.68500000000000005</c:v>
                </c:pt>
                <c:pt idx="686">
                  <c:v>0.68599999999999994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0.68900000000000006</c:v>
                </c:pt>
                <c:pt idx="690">
                  <c:v>0.69</c:v>
                </c:pt>
                <c:pt idx="691">
                  <c:v>0.69100000000000006</c:v>
                </c:pt>
                <c:pt idx="692">
                  <c:v>0.69199999999999995</c:v>
                </c:pt>
                <c:pt idx="693">
                  <c:v>0.69300000000000006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0.70800000000000007</c:v>
                </c:pt>
                <c:pt idx="709">
                  <c:v>0.70899999999999996</c:v>
                </c:pt>
                <c:pt idx="710">
                  <c:v>0.71000000000000008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0.7609999999999999</c:v>
                </c:pt>
                <c:pt idx="762">
                  <c:v>0.76200000000000001</c:v>
                </c:pt>
                <c:pt idx="763">
                  <c:v>0.7629999999999999</c:v>
                </c:pt>
                <c:pt idx="764">
                  <c:v>0.76400000000000001</c:v>
                </c:pt>
                <c:pt idx="765">
                  <c:v>0.7649999999999999</c:v>
                </c:pt>
                <c:pt idx="766">
                  <c:v>0.76600000000000001</c:v>
                </c:pt>
                <c:pt idx="767">
                  <c:v>0.7669999999999999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0.77799999999999991</c:v>
                </c:pt>
                <c:pt idx="779">
                  <c:v>0.77900000000000003</c:v>
                </c:pt>
                <c:pt idx="780">
                  <c:v>0.77999999999999992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0.78399999999999992</c:v>
                </c:pt>
                <c:pt idx="785">
                  <c:v>0.78499999999999992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0.78799999999999992</c:v>
                </c:pt>
                <c:pt idx="789">
                  <c:v>0.78899999999999992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0.79199999999999993</c:v>
                </c:pt>
                <c:pt idx="793">
                  <c:v>0.79299999999999993</c:v>
                </c:pt>
                <c:pt idx="794">
                  <c:v>0.79399999999999993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0.79699999999999993</c:v>
                </c:pt>
                <c:pt idx="798">
                  <c:v>0.79799999999999993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0.80099999999999993</c:v>
                </c:pt>
                <c:pt idx="802">
                  <c:v>0.80199999999999994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0.80499999999999994</c:v>
                </c:pt>
                <c:pt idx="806">
                  <c:v>0.80599999999999994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0.80899999999999994</c:v>
                </c:pt>
                <c:pt idx="810">
                  <c:v>0.80999999999999994</c:v>
                </c:pt>
                <c:pt idx="811">
                  <c:v>0.81099999999999994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0.81600000000000006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0.82000000000000006</c:v>
                </c:pt>
                <c:pt idx="821">
                  <c:v>0.82100000000000006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0.82400000000000007</c:v>
                </c:pt>
                <c:pt idx="825">
                  <c:v>0.82500000000000007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0.82799999999999985</c:v>
                </c:pt>
                <c:pt idx="829">
                  <c:v>0.82900000000000007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0.83300000000000007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0.83700000000000008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0.84100000000000008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0.84499999999999986</c:v>
                </c:pt>
                <c:pt idx="846">
                  <c:v>0.84600000000000009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0.84899999999999987</c:v>
                </c:pt>
                <c:pt idx="850">
                  <c:v>0.85000000000000009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0.85299999999999987</c:v>
                </c:pt>
                <c:pt idx="854">
                  <c:v>0.85400000000000009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0.8580000000000001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0.86199999999999988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0.86599999999999988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0.86999999999999988</c:v>
                </c:pt>
                <c:pt idx="871">
                  <c:v>0.87100000000000011</c:v>
                </c:pt>
                <c:pt idx="872">
                  <c:v>0.872</c:v>
                </c:pt>
                <c:pt idx="873">
                  <c:v>0.873</c:v>
                </c:pt>
                <c:pt idx="874">
                  <c:v>0.87399999999999989</c:v>
                </c:pt>
                <c:pt idx="875">
                  <c:v>0.87500000000000011</c:v>
                </c:pt>
                <c:pt idx="876">
                  <c:v>0.876</c:v>
                </c:pt>
                <c:pt idx="877">
                  <c:v>0.877</c:v>
                </c:pt>
                <c:pt idx="878">
                  <c:v>0.87799999999999989</c:v>
                </c:pt>
                <c:pt idx="879">
                  <c:v>0.87899999999999989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0.8829999999999999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0.8869999999999999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0.8909999999999999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0.89499999999999991</c:v>
                </c:pt>
                <c:pt idx="896">
                  <c:v>0.89599999999999991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0.89899999999999991</c:v>
                </c:pt>
                <c:pt idx="900">
                  <c:v>0.89999999999999991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0.90299999999999991</c:v>
                </c:pt>
                <c:pt idx="904">
                  <c:v>0.90399999999999991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0.90799999999999992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0.91199999999999992</c:v>
                </c:pt>
                <c:pt idx="913">
                  <c:v>0.91299999999999992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0.91599999999999993</c:v>
                </c:pt>
                <c:pt idx="917">
                  <c:v>0.91699999999999993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0.91999999999999993</c:v>
                </c:pt>
                <c:pt idx="921">
                  <c:v>0.92099999999999993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0.92399999999999993</c:v>
                </c:pt>
                <c:pt idx="925">
                  <c:v>0.92499999999999993</c:v>
                </c:pt>
                <c:pt idx="926">
                  <c:v>0.92599999999999993</c:v>
                </c:pt>
                <c:pt idx="927">
                  <c:v>0.92700000000000005</c:v>
                </c:pt>
                <c:pt idx="928">
                  <c:v>0.92799999999999994</c:v>
                </c:pt>
                <c:pt idx="929">
                  <c:v>0.92899999999999994</c:v>
                </c:pt>
                <c:pt idx="930">
                  <c:v>0.92999999999999994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0.93299999999999994</c:v>
                </c:pt>
                <c:pt idx="934">
                  <c:v>0.93399999999999994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0.93699999999999994</c:v>
                </c:pt>
                <c:pt idx="938">
                  <c:v>0.93799999999999994</c:v>
                </c:pt>
                <c:pt idx="939">
                  <c:v>0.93900000000000006</c:v>
                </c:pt>
                <c:pt idx="940">
                  <c:v>0.94000000000000006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0.94400000000000006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0.94800000000000006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0.95200000000000007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0.95600000000000007</c:v>
                </c:pt>
                <c:pt idx="957">
                  <c:v>0.95700000000000007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0.95999999999999985</c:v>
                </c:pt>
                <c:pt idx="961">
                  <c:v>0.96100000000000008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0.96399999999999986</c:v>
                </c:pt>
                <c:pt idx="965">
                  <c:v>0.96500000000000008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0.96900000000000008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0.97300000000000009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0.97699999999999987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0.98099999999999987</c:v>
                </c:pt>
                <c:pt idx="982">
                  <c:v>0.9820000000000001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0.98499999999999988</c:v>
                </c:pt>
                <c:pt idx="986">
                  <c:v>0.9860000000000001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0.98899999999999988</c:v>
                </c:pt>
                <c:pt idx="990">
                  <c:v>0.9900000000000001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0.99399999999999988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0.99799999999999989</c:v>
                </c:pt>
                <c:pt idx="999">
                  <c:v>0.999</c:v>
                </c:pt>
                <c:pt idx="1000">
                  <c:v>1</c:v>
                </c:pt>
              </c:numCache>
            </c:numRef>
          </c:xVal>
          <c:yVal>
            <c:numRef>
              <c:f>Chemistry!$C$3:$C$1003</c:f>
              <c:numCache>
                <c:formatCode>General</c:formatCode>
                <c:ptCount val="1001"/>
                <c:pt idx="0">
                  <c:v>0.76033300000000004</c:v>
                </c:pt>
                <c:pt idx="1">
                  <c:v>0.75999499999999998</c:v>
                </c:pt>
                <c:pt idx="2">
                  <c:v>0.75965700000000003</c:v>
                </c:pt>
                <c:pt idx="3">
                  <c:v>0.75931899999999997</c:v>
                </c:pt>
                <c:pt idx="4">
                  <c:v>0.75898100000000002</c:v>
                </c:pt>
                <c:pt idx="5">
                  <c:v>0.75864399999999999</c:v>
                </c:pt>
                <c:pt idx="6">
                  <c:v>0.75830600000000004</c:v>
                </c:pt>
                <c:pt idx="7">
                  <c:v>0.75796799999999998</c:v>
                </c:pt>
                <c:pt idx="8">
                  <c:v>0.75763000000000003</c:v>
                </c:pt>
                <c:pt idx="9">
                  <c:v>0.75729199999999997</c:v>
                </c:pt>
                <c:pt idx="10">
                  <c:v>0.75695400000000002</c:v>
                </c:pt>
                <c:pt idx="11">
                  <c:v>0.75661299999999998</c:v>
                </c:pt>
                <c:pt idx="12">
                  <c:v>0.75627200000000006</c:v>
                </c:pt>
                <c:pt idx="13">
                  <c:v>0.75593100000000002</c:v>
                </c:pt>
                <c:pt idx="14">
                  <c:v>0.75558999999999998</c:v>
                </c:pt>
                <c:pt idx="15">
                  <c:v>0.75524899999999995</c:v>
                </c:pt>
                <c:pt idx="16">
                  <c:v>0.75490699999999999</c:v>
                </c:pt>
                <c:pt idx="17">
                  <c:v>0.75456599999999996</c:v>
                </c:pt>
                <c:pt idx="18">
                  <c:v>0.75422500000000003</c:v>
                </c:pt>
                <c:pt idx="19">
                  <c:v>0.753884</c:v>
                </c:pt>
                <c:pt idx="20">
                  <c:v>0.75354299999999996</c:v>
                </c:pt>
                <c:pt idx="21">
                  <c:v>0.75319700000000001</c:v>
                </c:pt>
                <c:pt idx="22">
                  <c:v>0.75285199999999997</c:v>
                </c:pt>
                <c:pt idx="23">
                  <c:v>0.75250600000000001</c:v>
                </c:pt>
                <c:pt idx="24">
                  <c:v>0.75216099999999997</c:v>
                </c:pt>
                <c:pt idx="25">
                  <c:v>0.75181500000000001</c:v>
                </c:pt>
                <c:pt idx="26">
                  <c:v>0.75146999999999997</c:v>
                </c:pt>
                <c:pt idx="27">
                  <c:v>0.75112500000000004</c:v>
                </c:pt>
                <c:pt idx="28">
                  <c:v>0.75077899999999997</c:v>
                </c:pt>
                <c:pt idx="29">
                  <c:v>0.75043400000000005</c:v>
                </c:pt>
                <c:pt idx="30">
                  <c:v>0.75008799999999998</c:v>
                </c:pt>
                <c:pt idx="31">
                  <c:v>0.74973699999999999</c:v>
                </c:pt>
                <c:pt idx="32">
                  <c:v>0.749386</c:v>
                </c:pt>
                <c:pt idx="33">
                  <c:v>0.74903399999999998</c:v>
                </c:pt>
                <c:pt idx="34">
                  <c:v>0.74868299999999999</c:v>
                </c:pt>
                <c:pt idx="35">
                  <c:v>0.748332</c:v>
                </c:pt>
                <c:pt idx="36">
                  <c:v>0.74798100000000001</c:v>
                </c:pt>
                <c:pt idx="37">
                  <c:v>0.74763000000000002</c:v>
                </c:pt>
                <c:pt idx="38">
                  <c:v>0.747278</c:v>
                </c:pt>
                <c:pt idx="39">
                  <c:v>0.74692700000000001</c:v>
                </c:pt>
                <c:pt idx="40">
                  <c:v>0.74657600000000002</c:v>
                </c:pt>
                <c:pt idx="41">
                  <c:v>0.74621800000000005</c:v>
                </c:pt>
                <c:pt idx="42">
                  <c:v>0.74585999999999997</c:v>
                </c:pt>
                <c:pt idx="43">
                  <c:v>0.745502</c:v>
                </c:pt>
                <c:pt idx="44">
                  <c:v>0.74514400000000003</c:v>
                </c:pt>
                <c:pt idx="45">
                  <c:v>0.74478599999999995</c:v>
                </c:pt>
                <c:pt idx="46">
                  <c:v>0.74442699999999995</c:v>
                </c:pt>
                <c:pt idx="47">
                  <c:v>0.74406899999999998</c:v>
                </c:pt>
                <c:pt idx="48">
                  <c:v>0.74371100000000001</c:v>
                </c:pt>
                <c:pt idx="49">
                  <c:v>0.74335300000000004</c:v>
                </c:pt>
                <c:pt idx="50">
                  <c:v>0.74299499999999996</c:v>
                </c:pt>
                <c:pt idx="51">
                  <c:v>0.74262899999999998</c:v>
                </c:pt>
                <c:pt idx="52">
                  <c:v>0.74226199999999998</c:v>
                </c:pt>
                <c:pt idx="53">
                  <c:v>0.741896</c:v>
                </c:pt>
                <c:pt idx="54">
                  <c:v>0.74153000000000002</c:v>
                </c:pt>
                <c:pt idx="55">
                  <c:v>0.74116400000000004</c:v>
                </c:pt>
                <c:pt idx="56">
                  <c:v>0.74079700000000004</c:v>
                </c:pt>
                <c:pt idx="57">
                  <c:v>0.74043099999999995</c:v>
                </c:pt>
                <c:pt idx="58">
                  <c:v>0.74006499999999997</c:v>
                </c:pt>
                <c:pt idx="59">
                  <c:v>0.73969799999999997</c:v>
                </c:pt>
                <c:pt idx="60">
                  <c:v>0.73933199999999999</c:v>
                </c:pt>
                <c:pt idx="61">
                  <c:v>0.73895599999999995</c:v>
                </c:pt>
                <c:pt idx="62">
                  <c:v>0.73858000000000001</c:v>
                </c:pt>
                <c:pt idx="63">
                  <c:v>0.73820300000000005</c:v>
                </c:pt>
                <c:pt idx="64">
                  <c:v>0.73782700000000001</c:v>
                </c:pt>
                <c:pt idx="65">
                  <c:v>0.73745099999999997</c:v>
                </c:pt>
                <c:pt idx="66">
                  <c:v>0.73707500000000004</c:v>
                </c:pt>
                <c:pt idx="67">
                  <c:v>0.73669899999999999</c:v>
                </c:pt>
                <c:pt idx="68">
                  <c:v>0.73632200000000003</c:v>
                </c:pt>
                <c:pt idx="69">
                  <c:v>0.73594599999999999</c:v>
                </c:pt>
                <c:pt idx="70">
                  <c:v>0.73556999999999995</c:v>
                </c:pt>
                <c:pt idx="71">
                  <c:v>0.73518300000000003</c:v>
                </c:pt>
                <c:pt idx="72">
                  <c:v>0.73479499999999998</c:v>
                </c:pt>
                <c:pt idx="73">
                  <c:v>0.73440799999999995</c:v>
                </c:pt>
                <c:pt idx="74">
                  <c:v>0.73402000000000001</c:v>
                </c:pt>
                <c:pt idx="75">
                  <c:v>0.73363299999999998</c:v>
                </c:pt>
                <c:pt idx="76">
                  <c:v>0.73324599999999995</c:v>
                </c:pt>
                <c:pt idx="77">
                  <c:v>0.73285800000000001</c:v>
                </c:pt>
                <c:pt idx="78">
                  <c:v>0.73247099999999998</c:v>
                </c:pt>
                <c:pt idx="79">
                  <c:v>0.73208300000000004</c:v>
                </c:pt>
                <c:pt idx="80">
                  <c:v>0.73169600000000001</c:v>
                </c:pt>
                <c:pt idx="81">
                  <c:v>0.73129599999999995</c:v>
                </c:pt>
                <c:pt idx="82">
                  <c:v>0.73089499999999996</c:v>
                </c:pt>
                <c:pt idx="83">
                  <c:v>0.73049399999999998</c:v>
                </c:pt>
                <c:pt idx="84">
                  <c:v>0.73009400000000002</c:v>
                </c:pt>
                <c:pt idx="85">
                  <c:v>0.72969399999999995</c:v>
                </c:pt>
                <c:pt idx="86">
                  <c:v>0.72929299999999997</c:v>
                </c:pt>
                <c:pt idx="87">
                  <c:v>0.72889300000000001</c:v>
                </c:pt>
                <c:pt idx="88">
                  <c:v>0.72849200000000003</c:v>
                </c:pt>
                <c:pt idx="89">
                  <c:v>0.72809100000000004</c:v>
                </c:pt>
                <c:pt idx="90">
                  <c:v>0.72769099999999998</c:v>
                </c:pt>
                <c:pt idx="91">
                  <c:v>0.72727600000000003</c:v>
                </c:pt>
                <c:pt idx="92">
                  <c:v>0.72685999999999995</c:v>
                </c:pt>
                <c:pt idx="93">
                  <c:v>0.72644500000000001</c:v>
                </c:pt>
                <c:pt idx="94">
                  <c:v>0.72602999999999995</c:v>
                </c:pt>
                <c:pt idx="95">
                  <c:v>0.72561399999999998</c:v>
                </c:pt>
                <c:pt idx="96">
                  <c:v>0.72519900000000004</c:v>
                </c:pt>
                <c:pt idx="97">
                  <c:v>0.72478399999999998</c:v>
                </c:pt>
                <c:pt idx="98">
                  <c:v>0.72436900000000004</c:v>
                </c:pt>
                <c:pt idx="99">
                  <c:v>0.72395299999999996</c:v>
                </c:pt>
                <c:pt idx="100">
                  <c:v>0.72353800000000001</c:v>
                </c:pt>
                <c:pt idx="101">
                  <c:v>0.72310600000000003</c:v>
                </c:pt>
                <c:pt idx="102">
                  <c:v>0.72267400000000004</c:v>
                </c:pt>
                <c:pt idx="103">
                  <c:v>0.72224200000000005</c:v>
                </c:pt>
                <c:pt idx="104">
                  <c:v>0.72180999999999995</c:v>
                </c:pt>
                <c:pt idx="105">
                  <c:v>0.72137700000000005</c:v>
                </c:pt>
                <c:pt idx="106">
                  <c:v>0.72094499999999995</c:v>
                </c:pt>
                <c:pt idx="107">
                  <c:v>0.72051299999999996</c:v>
                </c:pt>
                <c:pt idx="108">
                  <c:v>0.72008099999999997</c:v>
                </c:pt>
                <c:pt idx="109">
                  <c:v>0.71964899999999998</c:v>
                </c:pt>
                <c:pt idx="110">
                  <c:v>0.719217</c:v>
                </c:pt>
                <c:pt idx="111">
                  <c:v>0.71876600000000002</c:v>
                </c:pt>
                <c:pt idx="112">
                  <c:v>0.71831599999999995</c:v>
                </c:pt>
                <c:pt idx="113">
                  <c:v>0.71786499999999998</c:v>
                </c:pt>
                <c:pt idx="114">
                  <c:v>0.717414</c:v>
                </c:pt>
                <c:pt idx="115">
                  <c:v>0.71696400000000005</c:v>
                </c:pt>
                <c:pt idx="116">
                  <c:v>0.71651299999999996</c:v>
                </c:pt>
                <c:pt idx="117">
                  <c:v>0.71606199999999998</c:v>
                </c:pt>
                <c:pt idx="118">
                  <c:v>0.715611</c:v>
                </c:pt>
                <c:pt idx="119">
                  <c:v>0.71516100000000005</c:v>
                </c:pt>
                <c:pt idx="120">
                  <c:v>0.71470999999999996</c:v>
                </c:pt>
                <c:pt idx="121">
                  <c:v>0.71423899999999996</c:v>
                </c:pt>
                <c:pt idx="122">
                  <c:v>0.71376799999999996</c:v>
                </c:pt>
                <c:pt idx="123">
                  <c:v>0.71329699999999996</c:v>
                </c:pt>
                <c:pt idx="124">
                  <c:v>0.71282599999999996</c:v>
                </c:pt>
                <c:pt idx="125">
                  <c:v>0.71235499999999996</c:v>
                </c:pt>
                <c:pt idx="126">
                  <c:v>0.71188300000000004</c:v>
                </c:pt>
                <c:pt idx="127">
                  <c:v>0.71141200000000004</c:v>
                </c:pt>
                <c:pt idx="128">
                  <c:v>0.71094100000000005</c:v>
                </c:pt>
                <c:pt idx="129">
                  <c:v>0.71047000000000005</c:v>
                </c:pt>
                <c:pt idx="130">
                  <c:v>0.70999900000000005</c:v>
                </c:pt>
                <c:pt idx="131">
                  <c:v>0.70950599999999997</c:v>
                </c:pt>
                <c:pt idx="132">
                  <c:v>0.709013</c:v>
                </c:pt>
                <c:pt idx="133">
                  <c:v>0.70851900000000001</c:v>
                </c:pt>
                <c:pt idx="134">
                  <c:v>0.70802600000000004</c:v>
                </c:pt>
                <c:pt idx="135">
                  <c:v>0.70753299999999997</c:v>
                </c:pt>
                <c:pt idx="136">
                  <c:v>0.70704</c:v>
                </c:pt>
                <c:pt idx="137">
                  <c:v>0.70654700000000004</c:v>
                </c:pt>
                <c:pt idx="138">
                  <c:v>0.70605300000000004</c:v>
                </c:pt>
                <c:pt idx="139">
                  <c:v>0.70555999999999996</c:v>
                </c:pt>
                <c:pt idx="140">
                  <c:v>0.705067</c:v>
                </c:pt>
                <c:pt idx="141">
                  <c:v>0.70455000000000001</c:v>
                </c:pt>
                <c:pt idx="142">
                  <c:v>0.70403300000000002</c:v>
                </c:pt>
                <c:pt idx="143">
                  <c:v>0.70351600000000003</c:v>
                </c:pt>
                <c:pt idx="144">
                  <c:v>0.70299900000000004</c:v>
                </c:pt>
                <c:pt idx="145">
                  <c:v>0.70248200000000005</c:v>
                </c:pt>
                <c:pt idx="146">
                  <c:v>0.70196599999999998</c:v>
                </c:pt>
                <c:pt idx="147">
                  <c:v>0.70144899999999999</c:v>
                </c:pt>
                <c:pt idx="148">
                  <c:v>0.700932</c:v>
                </c:pt>
                <c:pt idx="149">
                  <c:v>0.70041500000000001</c:v>
                </c:pt>
                <c:pt idx="150">
                  <c:v>0.69989800000000002</c:v>
                </c:pt>
                <c:pt idx="151">
                  <c:v>0.69935599999999998</c:v>
                </c:pt>
                <c:pt idx="152">
                  <c:v>0.69881400000000005</c:v>
                </c:pt>
                <c:pt idx="153">
                  <c:v>0.69827300000000003</c:v>
                </c:pt>
                <c:pt idx="154">
                  <c:v>0.69773099999999999</c:v>
                </c:pt>
                <c:pt idx="155">
                  <c:v>0.69718899999999995</c:v>
                </c:pt>
                <c:pt idx="156">
                  <c:v>0.69664700000000002</c:v>
                </c:pt>
                <c:pt idx="157">
                  <c:v>0.69610499999999997</c:v>
                </c:pt>
                <c:pt idx="158">
                  <c:v>0.69556399999999996</c:v>
                </c:pt>
                <c:pt idx="159">
                  <c:v>0.69502200000000003</c:v>
                </c:pt>
                <c:pt idx="160">
                  <c:v>0.69447999999999999</c:v>
                </c:pt>
                <c:pt idx="161">
                  <c:v>0.693913</c:v>
                </c:pt>
                <c:pt idx="162">
                  <c:v>0.69334499999999999</c:v>
                </c:pt>
                <c:pt idx="163">
                  <c:v>0.692778</c:v>
                </c:pt>
                <c:pt idx="164">
                  <c:v>0.69220999999999999</c:v>
                </c:pt>
                <c:pt idx="165">
                  <c:v>0.69164300000000001</c:v>
                </c:pt>
                <c:pt idx="166">
                  <c:v>0.69107600000000002</c:v>
                </c:pt>
                <c:pt idx="167">
                  <c:v>0.69050800000000001</c:v>
                </c:pt>
                <c:pt idx="168">
                  <c:v>0.68994100000000003</c:v>
                </c:pt>
                <c:pt idx="169">
                  <c:v>0.68937300000000001</c:v>
                </c:pt>
                <c:pt idx="170">
                  <c:v>0.68880600000000003</c:v>
                </c:pt>
                <c:pt idx="171">
                  <c:v>0.68821299999999996</c:v>
                </c:pt>
                <c:pt idx="172">
                  <c:v>0.68761899999999998</c:v>
                </c:pt>
                <c:pt idx="173">
                  <c:v>0.68702600000000003</c:v>
                </c:pt>
                <c:pt idx="174">
                  <c:v>0.68643200000000004</c:v>
                </c:pt>
                <c:pt idx="175">
                  <c:v>0.68583899999999998</c:v>
                </c:pt>
                <c:pt idx="176">
                  <c:v>0.68524600000000002</c:v>
                </c:pt>
                <c:pt idx="177">
                  <c:v>0.68465200000000004</c:v>
                </c:pt>
                <c:pt idx="178">
                  <c:v>0.68405899999999997</c:v>
                </c:pt>
                <c:pt idx="179">
                  <c:v>0.68346499999999999</c:v>
                </c:pt>
                <c:pt idx="180">
                  <c:v>0.68287200000000003</c:v>
                </c:pt>
                <c:pt idx="181">
                  <c:v>0.682253</c:v>
                </c:pt>
                <c:pt idx="182">
                  <c:v>0.68163399999999996</c:v>
                </c:pt>
                <c:pt idx="183">
                  <c:v>0.68101500000000004</c:v>
                </c:pt>
                <c:pt idx="184">
                  <c:v>0.680396</c:v>
                </c:pt>
                <c:pt idx="185">
                  <c:v>0.67977699999999996</c:v>
                </c:pt>
                <c:pt idx="186">
                  <c:v>0.67915800000000004</c:v>
                </c:pt>
                <c:pt idx="187">
                  <c:v>0.678539</c:v>
                </c:pt>
                <c:pt idx="188">
                  <c:v>0.67791999999999997</c:v>
                </c:pt>
                <c:pt idx="189">
                  <c:v>0.67730100000000004</c:v>
                </c:pt>
                <c:pt idx="190">
                  <c:v>0.67668200000000001</c:v>
                </c:pt>
                <c:pt idx="191">
                  <c:v>0.67603800000000003</c:v>
                </c:pt>
                <c:pt idx="192">
                  <c:v>0.67539499999999997</c:v>
                </c:pt>
                <c:pt idx="193">
                  <c:v>0.67475099999999999</c:v>
                </c:pt>
                <c:pt idx="194">
                  <c:v>0.67410700000000001</c:v>
                </c:pt>
                <c:pt idx="195">
                  <c:v>0.67346399999999995</c:v>
                </c:pt>
                <c:pt idx="196">
                  <c:v>0.67281999999999997</c:v>
                </c:pt>
                <c:pt idx="197">
                  <c:v>0.672176</c:v>
                </c:pt>
                <c:pt idx="198">
                  <c:v>0.67153200000000002</c:v>
                </c:pt>
                <c:pt idx="199">
                  <c:v>0.67088899999999996</c:v>
                </c:pt>
                <c:pt idx="200">
                  <c:v>0.67024499999999998</c:v>
                </c:pt>
                <c:pt idx="201">
                  <c:v>0.66957800000000001</c:v>
                </c:pt>
                <c:pt idx="202">
                  <c:v>0.66891100000000003</c:v>
                </c:pt>
                <c:pt idx="203">
                  <c:v>0.66824399999999995</c:v>
                </c:pt>
                <c:pt idx="204">
                  <c:v>0.66757699999999998</c:v>
                </c:pt>
                <c:pt idx="205">
                  <c:v>0.66691</c:v>
                </c:pt>
                <c:pt idx="206">
                  <c:v>0.66624300000000003</c:v>
                </c:pt>
                <c:pt idx="207">
                  <c:v>0.66557599999999995</c:v>
                </c:pt>
                <c:pt idx="208">
                  <c:v>0.66490899999999997</c:v>
                </c:pt>
                <c:pt idx="209">
                  <c:v>0.664242</c:v>
                </c:pt>
                <c:pt idx="210">
                  <c:v>0.66357500000000003</c:v>
                </c:pt>
                <c:pt idx="211">
                  <c:v>0.662887</c:v>
                </c:pt>
                <c:pt idx="212">
                  <c:v>0.66219899999999998</c:v>
                </c:pt>
                <c:pt idx="213">
                  <c:v>0.66151099999999996</c:v>
                </c:pt>
                <c:pt idx="214">
                  <c:v>0.66082300000000005</c:v>
                </c:pt>
                <c:pt idx="215">
                  <c:v>0.660134</c:v>
                </c:pt>
                <c:pt idx="216">
                  <c:v>0.65944599999999998</c:v>
                </c:pt>
                <c:pt idx="217">
                  <c:v>0.65875799999999995</c:v>
                </c:pt>
                <c:pt idx="218">
                  <c:v>0.65807000000000004</c:v>
                </c:pt>
                <c:pt idx="219">
                  <c:v>0.65738200000000002</c:v>
                </c:pt>
                <c:pt idx="220">
                  <c:v>0.656694</c:v>
                </c:pt>
                <c:pt idx="221">
                  <c:v>0.65598800000000002</c:v>
                </c:pt>
                <c:pt idx="222">
                  <c:v>0.655281</c:v>
                </c:pt>
                <c:pt idx="223">
                  <c:v>0.65457500000000002</c:v>
                </c:pt>
                <c:pt idx="224">
                  <c:v>0.653868</c:v>
                </c:pt>
                <c:pt idx="225">
                  <c:v>0.65316200000000002</c:v>
                </c:pt>
                <c:pt idx="226">
                  <c:v>0.65245500000000001</c:v>
                </c:pt>
                <c:pt idx="227">
                  <c:v>0.65174799999999999</c:v>
                </c:pt>
                <c:pt idx="228">
                  <c:v>0.65104200000000001</c:v>
                </c:pt>
                <c:pt idx="229">
                  <c:v>0.650335</c:v>
                </c:pt>
                <c:pt idx="230">
                  <c:v>0.64962900000000001</c:v>
                </c:pt>
                <c:pt idx="231">
                  <c:v>0.64890700000000001</c:v>
                </c:pt>
                <c:pt idx="232">
                  <c:v>0.64818500000000001</c:v>
                </c:pt>
                <c:pt idx="233">
                  <c:v>0.64746300000000001</c:v>
                </c:pt>
                <c:pt idx="234">
                  <c:v>0.64674100000000001</c:v>
                </c:pt>
                <c:pt idx="235">
                  <c:v>0.64602000000000004</c:v>
                </c:pt>
                <c:pt idx="236">
                  <c:v>0.64529800000000004</c:v>
                </c:pt>
                <c:pt idx="237">
                  <c:v>0.64457600000000004</c:v>
                </c:pt>
                <c:pt idx="238">
                  <c:v>0.64385400000000004</c:v>
                </c:pt>
                <c:pt idx="239">
                  <c:v>0.64313200000000004</c:v>
                </c:pt>
                <c:pt idx="240">
                  <c:v>0.64241000000000004</c:v>
                </c:pt>
                <c:pt idx="241">
                  <c:v>0.64167600000000002</c:v>
                </c:pt>
                <c:pt idx="242">
                  <c:v>0.64094200000000001</c:v>
                </c:pt>
                <c:pt idx="243">
                  <c:v>0.64020900000000003</c:v>
                </c:pt>
                <c:pt idx="244">
                  <c:v>0.63947500000000002</c:v>
                </c:pt>
                <c:pt idx="245">
                  <c:v>0.638741</c:v>
                </c:pt>
                <c:pt idx="246">
                  <c:v>0.63800699999999999</c:v>
                </c:pt>
                <c:pt idx="247">
                  <c:v>0.63727299999999998</c:v>
                </c:pt>
                <c:pt idx="248">
                  <c:v>0.63653999999999999</c:v>
                </c:pt>
                <c:pt idx="249">
                  <c:v>0.63580599999999998</c:v>
                </c:pt>
                <c:pt idx="250">
                  <c:v>0.63507199999999997</c:v>
                </c:pt>
                <c:pt idx="251">
                  <c:v>0.63432999999999995</c:v>
                </c:pt>
                <c:pt idx="252">
                  <c:v>0.63358800000000004</c:v>
                </c:pt>
                <c:pt idx="253">
                  <c:v>0.63284600000000002</c:v>
                </c:pt>
                <c:pt idx="254">
                  <c:v>0.632104</c:v>
                </c:pt>
                <c:pt idx="255">
                  <c:v>0.63136099999999995</c:v>
                </c:pt>
                <c:pt idx="256">
                  <c:v>0.63061900000000004</c:v>
                </c:pt>
                <c:pt idx="257">
                  <c:v>0.62987700000000002</c:v>
                </c:pt>
                <c:pt idx="258">
                  <c:v>0.629135</c:v>
                </c:pt>
                <c:pt idx="259">
                  <c:v>0.62839299999999998</c:v>
                </c:pt>
                <c:pt idx="260">
                  <c:v>0.62765099999999996</c:v>
                </c:pt>
                <c:pt idx="261">
                  <c:v>0.62690400000000002</c:v>
                </c:pt>
                <c:pt idx="262">
                  <c:v>0.62615799999999999</c:v>
                </c:pt>
                <c:pt idx="263">
                  <c:v>0.62541100000000005</c:v>
                </c:pt>
                <c:pt idx="264">
                  <c:v>0.62466500000000003</c:v>
                </c:pt>
                <c:pt idx="265">
                  <c:v>0.62391799999999997</c:v>
                </c:pt>
                <c:pt idx="266">
                  <c:v>0.62317199999999995</c:v>
                </c:pt>
                <c:pt idx="267">
                  <c:v>0.62242500000000001</c:v>
                </c:pt>
                <c:pt idx="268">
                  <c:v>0.62167899999999998</c:v>
                </c:pt>
                <c:pt idx="269">
                  <c:v>0.62093200000000004</c:v>
                </c:pt>
                <c:pt idx="270">
                  <c:v>0.62018600000000002</c:v>
                </c:pt>
                <c:pt idx="271">
                  <c:v>0.61943899999999996</c:v>
                </c:pt>
                <c:pt idx="272">
                  <c:v>0.61869099999999999</c:v>
                </c:pt>
                <c:pt idx="273">
                  <c:v>0.61794400000000005</c:v>
                </c:pt>
                <c:pt idx="274">
                  <c:v>0.61719599999999997</c:v>
                </c:pt>
                <c:pt idx="275">
                  <c:v>0.61644900000000002</c:v>
                </c:pt>
                <c:pt idx="276">
                  <c:v>0.61570199999999997</c:v>
                </c:pt>
                <c:pt idx="277">
                  <c:v>0.614954</c:v>
                </c:pt>
                <c:pt idx="278">
                  <c:v>0.61420699999999995</c:v>
                </c:pt>
                <c:pt idx="279">
                  <c:v>0.61345899999999998</c:v>
                </c:pt>
                <c:pt idx="280">
                  <c:v>0.61271200000000003</c:v>
                </c:pt>
                <c:pt idx="281">
                  <c:v>0.61196700000000004</c:v>
                </c:pt>
                <c:pt idx="282">
                  <c:v>0.61122200000000004</c:v>
                </c:pt>
                <c:pt idx="283">
                  <c:v>0.61047799999999997</c:v>
                </c:pt>
                <c:pt idx="284">
                  <c:v>0.60973299999999997</c:v>
                </c:pt>
                <c:pt idx="285">
                  <c:v>0.60898799999999997</c:v>
                </c:pt>
                <c:pt idx="286">
                  <c:v>0.60824299999999998</c:v>
                </c:pt>
                <c:pt idx="287">
                  <c:v>0.60749799999999998</c:v>
                </c:pt>
                <c:pt idx="288">
                  <c:v>0.60675400000000002</c:v>
                </c:pt>
                <c:pt idx="289">
                  <c:v>0.60600900000000002</c:v>
                </c:pt>
                <c:pt idx="290">
                  <c:v>0.60526400000000002</c:v>
                </c:pt>
                <c:pt idx="291">
                  <c:v>0.60452499999999998</c:v>
                </c:pt>
                <c:pt idx="292">
                  <c:v>0.60378600000000004</c:v>
                </c:pt>
                <c:pt idx="293">
                  <c:v>0.603047</c:v>
                </c:pt>
                <c:pt idx="294">
                  <c:v>0.60230799999999995</c:v>
                </c:pt>
                <c:pt idx="295">
                  <c:v>0.60157000000000005</c:v>
                </c:pt>
                <c:pt idx="296">
                  <c:v>0.600831</c:v>
                </c:pt>
                <c:pt idx="297">
                  <c:v>0.60009199999999996</c:v>
                </c:pt>
                <c:pt idx="298">
                  <c:v>0.59935300000000002</c:v>
                </c:pt>
                <c:pt idx="299">
                  <c:v>0.59861399999999998</c:v>
                </c:pt>
                <c:pt idx="300">
                  <c:v>0.59787500000000005</c:v>
                </c:pt>
                <c:pt idx="301">
                  <c:v>0.59714500000000004</c:v>
                </c:pt>
                <c:pt idx="302">
                  <c:v>0.59641500000000003</c:v>
                </c:pt>
                <c:pt idx="303">
                  <c:v>0.59568399999999999</c:v>
                </c:pt>
                <c:pt idx="304">
                  <c:v>0.59495399999999998</c:v>
                </c:pt>
                <c:pt idx="305">
                  <c:v>0.59422399999999997</c:v>
                </c:pt>
                <c:pt idx="306">
                  <c:v>0.59349399999999997</c:v>
                </c:pt>
                <c:pt idx="307">
                  <c:v>0.59276399999999996</c:v>
                </c:pt>
                <c:pt idx="308">
                  <c:v>0.59203300000000003</c:v>
                </c:pt>
                <c:pt idx="309">
                  <c:v>0.59130300000000002</c:v>
                </c:pt>
                <c:pt idx="310">
                  <c:v>0.59057300000000001</c:v>
                </c:pt>
                <c:pt idx="311">
                  <c:v>0.58985399999999999</c:v>
                </c:pt>
                <c:pt idx="312">
                  <c:v>0.58913499999999996</c:v>
                </c:pt>
                <c:pt idx="313">
                  <c:v>0.58841600000000005</c:v>
                </c:pt>
                <c:pt idx="314">
                  <c:v>0.58769700000000002</c:v>
                </c:pt>
                <c:pt idx="315">
                  <c:v>0.586978</c:v>
                </c:pt>
                <c:pt idx="316">
                  <c:v>0.58626</c:v>
                </c:pt>
                <c:pt idx="317">
                  <c:v>0.58554099999999998</c:v>
                </c:pt>
                <c:pt idx="318">
                  <c:v>0.58482199999999995</c:v>
                </c:pt>
                <c:pt idx="319">
                  <c:v>0.58410300000000004</c:v>
                </c:pt>
                <c:pt idx="320">
                  <c:v>0.58338400000000001</c:v>
                </c:pt>
                <c:pt idx="321">
                  <c:v>0.58267800000000003</c:v>
                </c:pt>
                <c:pt idx="322">
                  <c:v>0.58197200000000004</c:v>
                </c:pt>
                <c:pt idx="323">
                  <c:v>0.58126699999999998</c:v>
                </c:pt>
                <c:pt idx="324">
                  <c:v>0.58056099999999999</c:v>
                </c:pt>
                <c:pt idx="325">
                  <c:v>0.57985500000000001</c:v>
                </c:pt>
                <c:pt idx="326">
                  <c:v>0.57914900000000002</c:v>
                </c:pt>
                <c:pt idx="327">
                  <c:v>0.57844300000000004</c:v>
                </c:pt>
                <c:pt idx="328">
                  <c:v>0.57773799999999997</c:v>
                </c:pt>
                <c:pt idx="329">
                  <c:v>0.57703199999999999</c:v>
                </c:pt>
                <c:pt idx="330">
                  <c:v>0.576326</c:v>
                </c:pt>
                <c:pt idx="331">
                  <c:v>0.57563500000000001</c:v>
                </c:pt>
                <c:pt idx="332">
                  <c:v>0.57494400000000001</c:v>
                </c:pt>
                <c:pt idx="333">
                  <c:v>0.57425300000000001</c:v>
                </c:pt>
                <c:pt idx="334">
                  <c:v>0.57356200000000002</c:v>
                </c:pt>
                <c:pt idx="335">
                  <c:v>0.57287100000000002</c:v>
                </c:pt>
                <c:pt idx="336">
                  <c:v>0.57218000000000002</c:v>
                </c:pt>
                <c:pt idx="337">
                  <c:v>0.57148900000000002</c:v>
                </c:pt>
                <c:pt idx="338">
                  <c:v>0.57079800000000003</c:v>
                </c:pt>
                <c:pt idx="339">
                  <c:v>0.57010700000000003</c:v>
                </c:pt>
                <c:pt idx="340">
                  <c:v>0.56941600000000003</c:v>
                </c:pt>
                <c:pt idx="341">
                  <c:v>0.56874100000000005</c:v>
                </c:pt>
                <c:pt idx="342">
                  <c:v>0.56806500000000004</c:v>
                </c:pt>
                <c:pt idx="343">
                  <c:v>0.56738999999999995</c:v>
                </c:pt>
                <c:pt idx="344">
                  <c:v>0.56671499999999997</c:v>
                </c:pt>
                <c:pt idx="345">
                  <c:v>0.56603999999999999</c:v>
                </c:pt>
                <c:pt idx="346">
                  <c:v>0.56536399999999998</c:v>
                </c:pt>
                <c:pt idx="347">
                  <c:v>0.564689</c:v>
                </c:pt>
                <c:pt idx="348">
                  <c:v>0.56401400000000002</c:v>
                </c:pt>
                <c:pt idx="349">
                  <c:v>0.56333800000000001</c:v>
                </c:pt>
                <c:pt idx="350">
                  <c:v>0.56266300000000002</c:v>
                </c:pt>
                <c:pt idx="351">
                  <c:v>0.56200399999999995</c:v>
                </c:pt>
                <c:pt idx="352">
                  <c:v>0.56134499999999998</c:v>
                </c:pt>
                <c:pt idx="353">
                  <c:v>0.56068600000000002</c:v>
                </c:pt>
                <c:pt idx="354">
                  <c:v>0.56002700000000005</c:v>
                </c:pt>
                <c:pt idx="355">
                  <c:v>0.55936799999999998</c:v>
                </c:pt>
                <c:pt idx="356">
                  <c:v>0.55870900000000001</c:v>
                </c:pt>
                <c:pt idx="357">
                  <c:v>0.55805000000000005</c:v>
                </c:pt>
                <c:pt idx="358">
                  <c:v>0.55739099999999997</c:v>
                </c:pt>
                <c:pt idx="359">
                  <c:v>0.556732</c:v>
                </c:pt>
                <c:pt idx="360">
                  <c:v>0.55607300000000004</c:v>
                </c:pt>
                <c:pt idx="361">
                  <c:v>0.55542999999999998</c:v>
                </c:pt>
                <c:pt idx="362">
                  <c:v>0.55478700000000003</c:v>
                </c:pt>
                <c:pt idx="363">
                  <c:v>0.554145</c:v>
                </c:pt>
                <c:pt idx="364">
                  <c:v>0.55350200000000005</c:v>
                </c:pt>
                <c:pt idx="365">
                  <c:v>0.55285899999999999</c:v>
                </c:pt>
                <c:pt idx="366">
                  <c:v>0.55221600000000004</c:v>
                </c:pt>
                <c:pt idx="367">
                  <c:v>0.55157299999999998</c:v>
                </c:pt>
                <c:pt idx="368">
                  <c:v>0.55093099999999995</c:v>
                </c:pt>
                <c:pt idx="369">
                  <c:v>0.550288</c:v>
                </c:pt>
                <c:pt idx="370">
                  <c:v>0.54964500000000005</c:v>
                </c:pt>
                <c:pt idx="371">
                  <c:v>0.54901800000000001</c:v>
                </c:pt>
                <c:pt idx="372">
                  <c:v>0.54839099999999996</c:v>
                </c:pt>
                <c:pt idx="373">
                  <c:v>0.54776400000000003</c:v>
                </c:pt>
                <c:pt idx="374">
                  <c:v>0.54713699999999998</c:v>
                </c:pt>
                <c:pt idx="375">
                  <c:v>0.54651099999999997</c:v>
                </c:pt>
                <c:pt idx="376">
                  <c:v>0.54588400000000004</c:v>
                </c:pt>
                <c:pt idx="377">
                  <c:v>0.54525699999999999</c:v>
                </c:pt>
                <c:pt idx="378">
                  <c:v>0.54462999999999995</c:v>
                </c:pt>
                <c:pt idx="379">
                  <c:v>0.54400300000000001</c:v>
                </c:pt>
                <c:pt idx="380">
                  <c:v>0.54337599999999997</c:v>
                </c:pt>
                <c:pt idx="381">
                  <c:v>0.54276400000000002</c:v>
                </c:pt>
                <c:pt idx="382">
                  <c:v>0.54215199999999997</c:v>
                </c:pt>
                <c:pt idx="383">
                  <c:v>0.54154000000000002</c:v>
                </c:pt>
                <c:pt idx="384">
                  <c:v>0.54092799999999996</c:v>
                </c:pt>
                <c:pt idx="385">
                  <c:v>0.54031700000000005</c:v>
                </c:pt>
                <c:pt idx="386">
                  <c:v>0.53970499999999999</c:v>
                </c:pt>
                <c:pt idx="387">
                  <c:v>0.53909300000000004</c:v>
                </c:pt>
                <c:pt idx="388">
                  <c:v>0.53848099999999999</c:v>
                </c:pt>
                <c:pt idx="389">
                  <c:v>0.53786900000000004</c:v>
                </c:pt>
                <c:pt idx="390">
                  <c:v>0.53725699999999998</c:v>
                </c:pt>
                <c:pt idx="391">
                  <c:v>0.536659</c:v>
                </c:pt>
                <c:pt idx="392">
                  <c:v>0.53605999999999998</c:v>
                </c:pt>
                <c:pt idx="393">
                  <c:v>0.53546199999999999</c:v>
                </c:pt>
                <c:pt idx="394">
                  <c:v>0.53486400000000001</c:v>
                </c:pt>
                <c:pt idx="395">
                  <c:v>0.53426600000000002</c:v>
                </c:pt>
                <c:pt idx="396">
                  <c:v>0.533667</c:v>
                </c:pt>
                <c:pt idx="397">
                  <c:v>0.53306900000000002</c:v>
                </c:pt>
                <c:pt idx="398">
                  <c:v>0.53247100000000003</c:v>
                </c:pt>
                <c:pt idx="399">
                  <c:v>0.53187200000000001</c:v>
                </c:pt>
                <c:pt idx="400">
                  <c:v>0.53127400000000002</c:v>
                </c:pt>
                <c:pt idx="401">
                  <c:v>0.53068800000000005</c:v>
                </c:pt>
                <c:pt idx="402">
                  <c:v>0.53010100000000004</c:v>
                </c:pt>
                <c:pt idx="403">
                  <c:v>0.52951499999999996</c:v>
                </c:pt>
                <c:pt idx="404">
                  <c:v>0.52892899999999998</c:v>
                </c:pt>
                <c:pt idx="405">
                  <c:v>0.52834199999999998</c:v>
                </c:pt>
                <c:pt idx="406">
                  <c:v>0.527756</c:v>
                </c:pt>
                <c:pt idx="407">
                  <c:v>0.52717000000000003</c:v>
                </c:pt>
                <c:pt idx="408">
                  <c:v>0.52658400000000005</c:v>
                </c:pt>
                <c:pt idx="409">
                  <c:v>0.52599700000000005</c:v>
                </c:pt>
                <c:pt idx="410">
                  <c:v>0.52541099999999996</c:v>
                </c:pt>
                <c:pt idx="411">
                  <c:v>0.52483500000000005</c:v>
                </c:pt>
                <c:pt idx="412">
                  <c:v>0.524258</c:v>
                </c:pt>
                <c:pt idx="413">
                  <c:v>0.52368199999999998</c:v>
                </c:pt>
                <c:pt idx="414">
                  <c:v>0.52310500000000004</c:v>
                </c:pt>
                <c:pt idx="415">
                  <c:v>0.52252900000000002</c:v>
                </c:pt>
                <c:pt idx="416">
                  <c:v>0.521953</c:v>
                </c:pt>
                <c:pt idx="417">
                  <c:v>0.52137599999999995</c:v>
                </c:pt>
                <c:pt idx="418">
                  <c:v>0.52080000000000004</c:v>
                </c:pt>
                <c:pt idx="419">
                  <c:v>0.52022299999999999</c:v>
                </c:pt>
                <c:pt idx="420">
                  <c:v>0.51964699999999997</c:v>
                </c:pt>
                <c:pt idx="421">
                  <c:v>0.51907800000000004</c:v>
                </c:pt>
                <c:pt idx="422">
                  <c:v>0.518509</c:v>
                </c:pt>
                <c:pt idx="423">
                  <c:v>0.51793999999999996</c:v>
                </c:pt>
                <c:pt idx="424">
                  <c:v>0.51737100000000003</c:v>
                </c:pt>
                <c:pt idx="425">
                  <c:v>0.51680199999999998</c:v>
                </c:pt>
                <c:pt idx="426">
                  <c:v>0.51623399999999997</c:v>
                </c:pt>
                <c:pt idx="427">
                  <c:v>0.51566500000000004</c:v>
                </c:pt>
                <c:pt idx="428">
                  <c:v>0.515096</c:v>
                </c:pt>
                <c:pt idx="429">
                  <c:v>0.51452699999999996</c:v>
                </c:pt>
                <c:pt idx="430">
                  <c:v>0.51395800000000003</c:v>
                </c:pt>
                <c:pt idx="431">
                  <c:v>0.51339400000000002</c:v>
                </c:pt>
                <c:pt idx="432">
                  <c:v>0.51282899999999998</c:v>
                </c:pt>
                <c:pt idx="433">
                  <c:v>0.51226499999999997</c:v>
                </c:pt>
                <c:pt idx="434">
                  <c:v>0.51170099999999996</c:v>
                </c:pt>
                <c:pt idx="435">
                  <c:v>0.51113699999999995</c:v>
                </c:pt>
                <c:pt idx="436">
                  <c:v>0.51057200000000003</c:v>
                </c:pt>
                <c:pt idx="437">
                  <c:v>0.51000800000000002</c:v>
                </c:pt>
                <c:pt idx="438">
                  <c:v>0.50944400000000001</c:v>
                </c:pt>
                <c:pt idx="439">
                  <c:v>0.50887899999999997</c:v>
                </c:pt>
                <c:pt idx="440">
                  <c:v>0.50831499999999996</c:v>
                </c:pt>
                <c:pt idx="441">
                  <c:v>0.50775199999999998</c:v>
                </c:pt>
                <c:pt idx="442">
                  <c:v>0.50719000000000003</c:v>
                </c:pt>
                <c:pt idx="443">
                  <c:v>0.50662700000000005</c:v>
                </c:pt>
                <c:pt idx="444">
                  <c:v>0.50606399999999996</c:v>
                </c:pt>
                <c:pt idx="445">
                  <c:v>0.50550200000000001</c:v>
                </c:pt>
                <c:pt idx="446">
                  <c:v>0.50493900000000003</c:v>
                </c:pt>
                <c:pt idx="447">
                  <c:v>0.50437600000000005</c:v>
                </c:pt>
                <c:pt idx="448">
                  <c:v>0.50381299999999996</c:v>
                </c:pt>
                <c:pt idx="449">
                  <c:v>0.503251</c:v>
                </c:pt>
                <c:pt idx="450">
                  <c:v>0.50268800000000002</c:v>
                </c:pt>
                <c:pt idx="451">
                  <c:v>0.50212299999999999</c:v>
                </c:pt>
                <c:pt idx="452">
                  <c:v>0.50155899999999998</c:v>
                </c:pt>
                <c:pt idx="453">
                  <c:v>0.50099400000000005</c:v>
                </c:pt>
                <c:pt idx="454">
                  <c:v>0.50043000000000004</c:v>
                </c:pt>
                <c:pt idx="455">
                  <c:v>0.499865</c:v>
                </c:pt>
                <c:pt idx="456">
                  <c:v>0.49930000000000002</c:v>
                </c:pt>
                <c:pt idx="457">
                  <c:v>0.49873600000000001</c:v>
                </c:pt>
                <c:pt idx="458">
                  <c:v>0.49817099999999997</c:v>
                </c:pt>
                <c:pt idx="459">
                  <c:v>0.49760700000000002</c:v>
                </c:pt>
                <c:pt idx="460">
                  <c:v>0.49704199999999998</c:v>
                </c:pt>
                <c:pt idx="461">
                  <c:v>0.49647200000000002</c:v>
                </c:pt>
                <c:pt idx="462">
                  <c:v>0.49590099999999998</c:v>
                </c:pt>
                <c:pt idx="463">
                  <c:v>0.49533100000000002</c:v>
                </c:pt>
                <c:pt idx="464">
                  <c:v>0.49475999999999998</c:v>
                </c:pt>
                <c:pt idx="465">
                  <c:v>0.49419000000000002</c:v>
                </c:pt>
                <c:pt idx="466">
                  <c:v>0.49361899999999997</c:v>
                </c:pt>
                <c:pt idx="467">
                  <c:v>0.49304900000000002</c:v>
                </c:pt>
                <c:pt idx="468">
                  <c:v>0.49247800000000003</c:v>
                </c:pt>
                <c:pt idx="469">
                  <c:v>0.49190800000000001</c:v>
                </c:pt>
                <c:pt idx="470">
                  <c:v>0.49133700000000002</c:v>
                </c:pt>
                <c:pt idx="471">
                  <c:v>0.490757</c:v>
                </c:pt>
                <c:pt idx="472">
                  <c:v>0.490176</c:v>
                </c:pt>
                <c:pt idx="473">
                  <c:v>0.48959599999999998</c:v>
                </c:pt>
                <c:pt idx="474">
                  <c:v>0.48901600000000001</c:v>
                </c:pt>
                <c:pt idx="475">
                  <c:v>0.48843599999999998</c:v>
                </c:pt>
                <c:pt idx="476">
                  <c:v>0.48785499999999998</c:v>
                </c:pt>
                <c:pt idx="477">
                  <c:v>0.48727500000000001</c:v>
                </c:pt>
                <c:pt idx="478">
                  <c:v>0.48669499999999999</c:v>
                </c:pt>
                <c:pt idx="479">
                  <c:v>0.48611399999999999</c:v>
                </c:pt>
                <c:pt idx="480">
                  <c:v>0.48553400000000002</c:v>
                </c:pt>
                <c:pt idx="481">
                  <c:v>0.48493900000000001</c:v>
                </c:pt>
                <c:pt idx="482">
                  <c:v>0.484344</c:v>
                </c:pt>
                <c:pt idx="483">
                  <c:v>0.48374899999999998</c:v>
                </c:pt>
                <c:pt idx="484">
                  <c:v>0.48315399999999997</c:v>
                </c:pt>
                <c:pt idx="485">
                  <c:v>0.48255900000000002</c:v>
                </c:pt>
                <c:pt idx="486">
                  <c:v>0.481964</c:v>
                </c:pt>
                <c:pt idx="487">
                  <c:v>0.48136899999999999</c:v>
                </c:pt>
                <c:pt idx="488">
                  <c:v>0.48077399999999998</c:v>
                </c:pt>
                <c:pt idx="489">
                  <c:v>0.48017900000000002</c:v>
                </c:pt>
                <c:pt idx="490">
                  <c:v>0.47958400000000001</c:v>
                </c:pt>
                <c:pt idx="491">
                  <c:v>0.47896899999999998</c:v>
                </c:pt>
                <c:pt idx="492">
                  <c:v>0.47835499999999997</c:v>
                </c:pt>
                <c:pt idx="493">
                  <c:v>0.47774</c:v>
                </c:pt>
                <c:pt idx="494">
                  <c:v>0.47712599999999999</c:v>
                </c:pt>
                <c:pt idx="495">
                  <c:v>0.47651100000000002</c:v>
                </c:pt>
                <c:pt idx="496">
                  <c:v>0.47589599999999999</c:v>
                </c:pt>
                <c:pt idx="497">
                  <c:v>0.47528199999999998</c:v>
                </c:pt>
                <c:pt idx="498">
                  <c:v>0.47466700000000001</c:v>
                </c:pt>
                <c:pt idx="499">
                  <c:v>0.474053</c:v>
                </c:pt>
                <c:pt idx="500">
                  <c:v>0.47343800000000003</c:v>
                </c:pt>
                <c:pt idx="501">
                  <c:v>0.472798</c:v>
                </c:pt>
                <c:pt idx="502">
                  <c:v>0.472159</c:v>
                </c:pt>
                <c:pt idx="503">
                  <c:v>0.47151900000000002</c:v>
                </c:pt>
                <c:pt idx="504">
                  <c:v>0.47087899999999999</c:v>
                </c:pt>
                <c:pt idx="505">
                  <c:v>0.47023900000000002</c:v>
                </c:pt>
                <c:pt idx="506">
                  <c:v>0.46960000000000002</c:v>
                </c:pt>
                <c:pt idx="507">
                  <c:v>0.46895999999999999</c:v>
                </c:pt>
                <c:pt idx="508">
                  <c:v>0.46832000000000001</c:v>
                </c:pt>
                <c:pt idx="509">
                  <c:v>0.46768100000000001</c:v>
                </c:pt>
                <c:pt idx="510">
                  <c:v>0.46704099999999998</c:v>
                </c:pt>
                <c:pt idx="511">
                  <c:v>0.46637000000000001</c:v>
                </c:pt>
                <c:pt idx="512">
                  <c:v>0.46569899999999997</c:v>
                </c:pt>
                <c:pt idx="513">
                  <c:v>0.465028</c:v>
                </c:pt>
                <c:pt idx="514">
                  <c:v>0.46435700000000002</c:v>
                </c:pt>
                <c:pt idx="515">
                  <c:v>0.46368599999999999</c:v>
                </c:pt>
                <c:pt idx="516">
                  <c:v>0.46301500000000001</c:v>
                </c:pt>
                <c:pt idx="517">
                  <c:v>0.46234399999999998</c:v>
                </c:pt>
                <c:pt idx="518">
                  <c:v>0.461673</c:v>
                </c:pt>
                <c:pt idx="519">
                  <c:v>0.46100200000000002</c:v>
                </c:pt>
                <c:pt idx="520">
                  <c:v>0.46033099999999999</c:v>
                </c:pt>
                <c:pt idx="521">
                  <c:v>0.45962199999999998</c:v>
                </c:pt>
                <c:pt idx="522">
                  <c:v>0.45891300000000002</c:v>
                </c:pt>
                <c:pt idx="523">
                  <c:v>0.458204</c:v>
                </c:pt>
                <c:pt idx="524">
                  <c:v>0.45749499999999999</c:v>
                </c:pt>
                <c:pt idx="525">
                  <c:v>0.45678600000000003</c:v>
                </c:pt>
                <c:pt idx="526">
                  <c:v>0.45607700000000001</c:v>
                </c:pt>
                <c:pt idx="527">
                  <c:v>0.45536799999999999</c:v>
                </c:pt>
                <c:pt idx="528">
                  <c:v>0.45465899999999998</c:v>
                </c:pt>
                <c:pt idx="529">
                  <c:v>0.45395000000000002</c:v>
                </c:pt>
                <c:pt idx="530">
                  <c:v>0.453241</c:v>
                </c:pt>
                <c:pt idx="531">
                  <c:v>0.45248699999999997</c:v>
                </c:pt>
                <c:pt idx="532">
                  <c:v>0.451733</c:v>
                </c:pt>
                <c:pt idx="533">
                  <c:v>0.45097799999999999</c:v>
                </c:pt>
                <c:pt idx="534">
                  <c:v>0.45022400000000001</c:v>
                </c:pt>
                <c:pt idx="535">
                  <c:v>0.44946999999999998</c:v>
                </c:pt>
                <c:pt idx="536">
                  <c:v>0.448716</c:v>
                </c:pt>
                <c:pt idx="537">
                  <c:v>0.44796200000000003</c:v>
                </c:pt>
                <c:pt idx="538">
                  <c:v>0.44720700000000002</c:v>
                </c:pt>
                <c:pt idx="539">
                  <c:v>0.44645299999999999</c:v>
                </c:pt>
                <c:pt idx="540">
                  <c:v>0.44569900000000001</c:v>
                </c:pt>
                <c:pt idx="541">
                  <c:v>0.44489200000000001</c:v>
                </c:pt>
                <c:pt idx="542">
                  <c:v>0.44408399999999998</c:v>
                </c:pt>
                <c:pt idx="543">
                  <c:v>0.44327699999999998</c:v>
                </c:pt>
                <c:pt idx="544">
                  <c:v>0.442469</c:v>
                </c:pt>
                <c:pt idx="545">
                  <c:v>0.441662</c:v>
                </c:pt>
                <c:pt idx="546">
                  <c:v>0.440855</c:v>
                </c:pt>
                <c:pt idx="547">
                  <c:v>0.44004700000000002</c:v>
                </c:pt>
                <c:pt idx="548">
                  <c:v>0.43924000000000002</c:v>
                </c:pt>
                <c:pt idx="549">
                  <c:v>0.43843199999999999</c:v>
                </c:pt>
                <c:pt idx="550">
                  <c:v>0.43762499999999999</c:v>
                </c:pt>
                <c:pt idx="551">
                  <c:v>0.43675599999999998</c:v>
                </c:pt>
                <c:pt idx="552">
                  <c:v>0.435886</c:v>
                </c:pt>
                <c:pt idx="553">
                  <c:v>0.43501699999999999</c:v>
                </c:pt>
                <c:pt idx="554">
                  <c:v>0.43414799999999998</c:v>
                </c:pt>
                <c:pt idx="555">
                  <c:v>0.43327900000000003</c:v>
                </c:pt>
                <c:pt idx="556">
                  <c:v>0.43240899999999999</c:v>
                </c:pt>
                <c:pt idx="557">
                  <c:v>0.43153999999999998</c:v>
                </c:pt>
                <c:pt idx="558">
                  <c:v>0.43067100000000003</c:v>
                </c:pt>
                <c:pt idx="559">
                  <c:v>0.42980099999999999</c:v>
                </c:pt>
                <c:pt idx="560">
                  <c:v>0.42893199999999998</c:v>
                </c:pt>
                <c:pt idx="561">
                  <c:v>0.42799199999999998</c:v>
                </c:pt>
                <c:pt idx="562">
                  <c:v>0.42705100000000001</c:v>
                </c:pt>
                <c:pt idx="563">
                  <c:v>0.42611100000000002</c:v>
                </c:pt>
                <c:pt idx="564">
                  <c:v>0.42516999999999999</c:v>
                </c:pt>
                <c:pt idx="565">
                  <c:v>0.42423</c:v>
                </c:pt>
                <c:pt idx="566">
                  <c:v>0.42328900000000003</c:v>
                </c:pt>
                <c:pt idx="567">
                  <c:v>0.422348</c:v>
                </c:pt>
                <c:pt idx="568">
                  <c:v>0.421408</c:v>
                </c:pt>
                <c:pt idx="569">
                  <c:v>0.42046699999999998</c:v>
                </c:pt>
                <c:pt idx="570">
                  <c:v>0.41952699999999998</c:v>
                </c:pt>
                <c:pt idx="571">
                  <c:v>0.41850599999999999</c:v>
                </c:pt>
                <c:pt idx="572">
                  <c:v>0.41748400000000002</c:v>
                </c:pt>
                <c:pt idx="573">
                  <c:v>0.41646300000000003</c:v>
                </c:pt>
                <c:pt idx="574">
                  <c:v>0.41544199999999998</c:v>
                </c:pt>
                <c:pt idx="575">
                  <c:v>0.41442000000000001</c:v>
                </c:pt>
                <c:pt idx="576">
                  <c:v>0.41339900000000002</c:v>
                </c:pt>
                <c:pt idx="577">
                  <c:v>0.41237800000000002</c:v>
                </c:pt>
                <c:pt idx="578">
                  <c:v>0.41135699999999997</c:v>
                </c:pt>
                <c:pt idx="579">
                  <c:v>0.41033500000000001</c:v>
                </c:pt>
                <c:pt idx="580">
                  <c:v>0.40931400000000001</c:v>
                </c:pt>
                <c:pt idx="581">
                  <c:v>0.40820200000000001</c:v>
                </c:pt>
                <c:pt idx="582">
                  <c:v>0.40709000000000001</c:v>
                </c:pt>
                <c:pt idx="583">
                  <c:v>0.40597800000000001</c:v>
                </c:pt>
                <c:pt idx="584">
                  <c:v>0.404866</c:v>
                </c:pt>
                <c:pt idx="585">
                  <c:v>0.40375499999999998</c:v>
                </c:pt>
                <c:pt idx="586">
                  <c:v>0.40264299999999997</c:v>
                </c:pt>
                <c:pt idx="587">
                  <c:v>0.40153100000000003</c:v>
                </c:pt>
                <c:pt idx="588">
                  <c:v>0.40041900000000002</c:v>
                </c:pt>
                <c:pt idx="589">
                  <c:v>0.39930700000000002</c:v>
                </c:pt>
                <c:pt idx="590">
                  <c:v>0.39819500000000002</c:v>
                </c:pt>
                <c:pt idx="591">
                  <c:v>0.396984</c:v>
                </c:pt>
                <c:pt idx="592">
                  <c:v>0.39577200000000001</c:v>
                </c:pt>
                <c:pt idx="593">
                  <c:v>0.394561</c:v>
                </c:pt>
                <c:pt idx="594">
                  <c:v>0.393349</c:v>
                </c:pt>
                <c:pt idx="595">
                  <c:v>0.39213799999999999</c:v>
                </c:pt>
                <c:pt idx="596">
                  <c:v>0.39092700000000002</c:v>
                </c:pt>
                <c:pt idx="597">
                  <c:v>0.38971499999999998</c:v>
                </c:pt>
                <c:pt idx="598">
                  <c:v>0.38850400000000002</c:v>
                </c:pt>
                <c:pt idx="599">
                  <c:v>0.38729200000000003</c:v>
                </c:pt>
                <c:pt idx="600">
                  <c:v>0.38608100000000001</c:v>
                </c:pt>
                <c:pt idx="601">
                  <c:v>0.38476300000000002</c:v>
                </c:pt>
                <c:pt idx="602">
                  <c:v>0.38344400000000001</c:v>
                </c:pt>
                <c:pt idx="603">
                  <c:v>0.38212600000000002</c:v>
                </c:pt>
                <c:pt idx="604">
                  <c:v>0.38080700000000001</c:v>
                </c:pt>
                <c:pt idx="605">
                  <c:v>0.37948900000000002</c:v>
                </c:pt>
                <c:pt idx="606">
                  <c:v>0.37817099999999998</c:v>
                </c:pt>
                <c:pt idx="607">
                  <c:v>0.37685200000000002</c:v>
                </c:pt>
                <c:pt idx="608">
                  <c:v>0.37553399999999998</c:v>
                </c:pt>
                <c:pt idx="609">
                  <c:v>0.37421500000000002</c:v>
                </c:pt>
                <c:pt idx="610">
                  <c:v>0.37289699999999998</c:v>
                </c:pt>
                <c:pt idx="611">
                  <c:v>0.37146800000000002</c:v>
                </c:pt>
                <c:pt idx="612">
                  <c:v>0.37003799999999998</c:v>
                </c:pt>
                <c:pt idx="613">
                  <c:v>0.36860900000000002</c:v>
                </c:pt>
                <c:pt idx="614">
                  <c:v>0.36717899999999998</c:v>
                </c:pt>
                <c:pt idx="615">
                  <c:v>0.36575000000000002</c:v>
                </c:pt>
                <c:pt idx="616">
                  <c:v>0.36432100000000001</c:v>
                </c:pt>
                <c:pt idx="617">
                  <c:v>0.36289100000000002</c:v>
                </c:pt>
                <c:pt idx="618">
                  <c:v>0.36146200000000001</c:v>
                </c:pt>
                <c:pt idx="619">
                  <c:v>0.36003200000000002</c:v>
                </c:pt>
                <c:pt idx="620">
                  <c:v>0.35860300000000001</c:v>
                </c:pt>
                <c:pt idx="621">
                  <c:v>0.35706399999999999</c:v>
                </c:pt>
                <c:pt idx="622">
                  <c:v>0.35552499999999998</c:v>
                </c:pt>
                <c:pt idx="623">
                  <c:v>0.353987</c:v>
                </c:pt>
                <c:pt idx="624">
                  <c:v>0.35244799999999998</c:v>
                </c:pt>
                <c:pt idx="625">
                  <c:v>0.35090900000000003</c:v>
                </c:pt>
                <c:pt idx="626">
                  <c:v>0.34937000000000001</c:v>
                </c:pt>
                <c:pt idx="627">
                  <c:v>0.347831</c:v>
                </c:pt>
                <c:pt idx="628">
                  <c:v>0.34629300000000002</c:v>
                </c:pt>
                <c:pt idx="629">
                  <c:v>0.344754</c:v>
                </c:pt>
                <c:pt idx="630">
                  <c:v>0.34321499999999999</c:v>
                </c:pt>
                <c:pt idx="631">
                  <c:v>0.34157599999999999</c:v>
                </c:pt>
                <c:pt idx="632">
                  <c:v>0.33993800000000002</c:v>
                </c:pt>
                <c:pt idx="633">
                  <c:v>0.33829999999999999</c:v>
                </c:pt>
                <c:pt idx="634">
                  <c:v>0.33666099999999999</c:v>
                </c:pt>
                <c:pt idx="635">
                  <c:v>0.33502300000000002</c:v>
                </c:pt>
                <c:pt idx="636">
                  <c:v>0.33338400000000001</c:v>
                </c:pt>
                <c:pt idx="637">
                  <c:v>0.33174500000000001</c:v>
                </c:pt>
                <c:pt idx="638">
                  <c:v>0.33010699999999998</c:v>
                </c:pt>
                <c:pt idx="639">
                  <c:v>0.32846900000000001</c:v>
                </c:pt>
                <c:pt idx="640">
                  <c:v>0.32683000000000001</c:v>
                </c:pt>
                <c:pt idx="641">
                  <c:v>0.32511499999999999</c:v>
                </c:pt>
                <c:pt idx="642">
                  <c:v>0.32340099999999999</c:v>
                </c:pt>
                <c:pt idx="643">
                  <c:v>0.32168600000000003</c:v>
                </c:pt>
                <c:pt idx="644">
                  <c:v>0.31997199999999998</c:v>
                </c:pt>
                <c:pt idx="645">
                  <c:v>0.31825700000000001</c:v>
                </c:pt>
                <c:pt idx="646">
                  <c:v>0.31654199999999999</c:v>
                </c:pt>
                <c:pt idx="647">
                  <c:v>0.314828</c:v>
                </c:pt>
                <c:pt idx="648">
                  <c:v>0.31311299999999997</c:v>
                </c:pt>
                <c:pt idx="649">
                  <c:v>0.31139899999999998</c:v>
                </c:pt>
                <c:pt idx="650">
                  <c:v>0.30968400000000001</c:v>
                </c:pt>
                <c:pt idx="651">
                  <c:v>0.30793399999999999</c:v>
                </c:pt>
                <c:pt idx="652">
                  <c:v>0.30618299999999998</c:v>
                </c:pt>
                <c:pt idx="653">
                  <c:v>0.30443300000000001</c:v>
                </c:pt>
                <c:pt idx="654">
                  <c:v>0.30268200000000001</c:v>
                </c:pt>
                <c:pt idx="655">
                  <c:v>0.30093199999999998</c:v>
                </c:pt>
                <c:pt idx="656">
                  <c:v>0.299182</c:v>
                </c:pt>
                <c:pt idx="657">
                  <c:v>0.297431</c:v>
                </c:pt>
                <c:pt idx="658">
                  <c:v>0.29568100000000003</c:v>
                </c:pt>
                <c:pt idx="659">
                  <c:v>0.29393000000000002</c:v>
                </c:pt>
                <c:pt idx="660">
                  <c:v>0.29218</c:v>
                </c:pt>
                <c:pt idx="661">
                  <c:v>0.29045100000000001</c:v>
                </c:pt>
                <c:pt idx="662">
                  <c:v>0.28872100000000001</c:v>
                </c:pt>
                <c:pt idx="663">
                  <c:v>0.28699200000000002</c:v>
                </c:pt>
                <c:pt idx="664">
                  <c:v>0.28526299999999999</c:v>
                </c:pt>
                <c:pt idx="665">
                  <c:v>0.28353400000000001</c:v>
                </c:pt>
                <c:pt idx="666">
                  <c:v>0.281804</c:v>
                </c:pt>
                <c:pt idx="667">
                  <c:v>0.28007500000000002</c:v>
                </c:pt>
                <c:pt idx="668">
                  <c:v>0.27834599999999998</c:v>
                </c:pt>
                <c:pt idx="669">
                  <c:v>0.27661599999999997</c:v>
                </c:pt>
                <c:pt idx="670">
                  <c:v>0.27488699999999999</c:v>
                </c:pt>
                <c:pt idx="671">
                  <c:v>0.27324599999999999</c:v>
                </c:pt>
                <c:pt idx="672">
                  <c:v>0.27160499999999999</c:v>
                </c:pt>
                <c:pt idx="673">
                  <c:v>0.26996300000000001</c:v>
                </c:pt>
                <c:pt idx="674">
                  <c:v>0.268322</c:v>
                </c:pt>
                <c:pt idx="675">
                  <c:v>0.266681</c:v>
                </c:pt>
                <c:pt idx="676">
                  <c:v>0.26504</c:v>
                </c:pt>
                <c:pt idx="677">
                  <c:v>0.26339899999999999</c:v>
                </c:pt>
                <c:pt idx="678">
                  <c:v>0.26175700000000002</c:v>
                </c:pt>
                <c:pt idx="679">
                  <c:v>0.26011600000000001</c:v>
                </c:pt>
                <c:pt idx="680">
                  <c:v>0.25847500000000001</c:v>
                </c:pt>
                <c:pt idx="681">
                  <c:v>0.25698599999999999</c:v>
                </c:pt>
                <c:pt idx="682">
                  <c:v>0.25549699999999997</c:v>
                </c:pt>
                <c:pt idx="683">
                  <c:v>0.25400899999999998</c:v>
                </c:pt>
                <c:pt idx="684">
                  <c:v>0.25252000000000002</c:v>
                </c:pt>
                <c:pt idx="685">
                  <c:v>0.251031</c:v>
                </c:pt>
                <c:pt idx="686">
                  <c:v>0.24954200000000001</c:v>
                </c:pt>
                <c:pt idx="687">
                  <c:v>0.248053</c:v>
                </c:pt>
                <c:pt idx="688">
                  <c:v>0.24656500000000001</c:v>
                </c:pt>
                <c:pt idx="689">
                  <c:v>0.24507599999999999</c:v>
                </c:pt>
                <c:pt idx="690">
                  <c:v>0.243587</c:v>
                </c:pt>
                <c:pt idx="691">
                  <c:v>0.242311</c:v>
                </c:pt>
                <c:pt idx="692">
                  <c:v>0.241036</c:v>
                </c:pt>
                <c:pt idx="693">
                  <c:v>0.239761</c:v>
                </c:pt>
                <c:pt idx="694">
                  <c:v>0.238485</c:v>
                </c:pt>
                <c:pt idx="695">
                  <c:v>0.23721</c:v>
                </c:pt>
                <c:pt idx="696">
                  <c:v>0.235934</c:v>
                </c:pt>
                <c:pt idx="697">
                  <c:v>0.23465900000000001</c:v>
                </c:pt>
                <c:pt idx="698">
                  <c:v>0.23338300000000001</c:v>
                </c:pt>
                <c:pt idx="699">
                  <c:v>0.23210800000000001</c:v>
                </c:pt>
                <c:pt idx="700">
                  <c:v>0.23083200000000001</c:v>
                </c:pt>
                <c:pt idx="701">
                  <c:v>0.22981799999999999</c:v>
                </c:pt>
                <c:pt idx="702">
                  <c:v>0.22880400000000001</c:v>
                </c:pt>
                <c:pt idx="703">
                  <c:v>0.22778999999999999</c:v>
                </c:pt>
                <c:pt idx="704">
                  <c:v>0.22677600000000001</c:v>
                </c:pt>
                <c:pt idx="705">
                  <c:v>0.22576199999999999</c:v>
                </c:pt>
                <c:pt idx="706">
                  <c:v>0.224748</c:v>
                </c:pt>
                <c:pt idx="707">
                  <c:v>0.22373399999999999</c:v>
                </c:pt>
                <c:pt idx="708">
                  <c:v>0.22272</c:v>
                </c:pt>
                <c:pt idx="709">
                  <c:v>0.22170599999999999</c:v>
                </c:pt>
                <c:pt idx="710">
                  <c:v>0.220692</c:v>
                </c:pt>
                <c:pt idx="711">
                  <c:v>0.219947</c:v>
                </c:pt>
                <c:pt idx="712">
                  <c:v>0.21920100000000001</c:v>
                </c:pt>
                <c:pt idx="713">
                  <c:v>0.21845600000000001</c:v>
                </c:pt>
                <c:pt idx="714">
                  <c:v>0.21771099999999999</c:v>
                </c:pt>
                <c:pt idx="715">
                  <c:v>0.21696499999999999</c:v>
                </c:pt>
                <c:pt idx="716">
                  <c:v>0.21622</c:v>
                </c:pt>
                <c:pt idx="717">
                  <c:v>0.215475</c:v>
                </c:pt>
                <c:pt idx="718">
                  <c:v>0.21473</c:v>
                </c:pt>
                <c:pt idx="719">
                  <c:v>0.21398400000000001</c:v>
                </c:pt>
                <c:pt idx="720">
                  <c:v>0.21323900000000001</c:v>
                </c:pt>
                <c:pt idx="721">
                  <c:v>0.21273700000000001</c:v>
                </c:pt>
                <c:pt idx="722">
                  <c:v>0.21223500000000001</c:v>
                </c:pt>
                <c:pt idx="723">
                  <c:v>0.21173400000000001</c:v>
                </c:pt>
                <c:pt idx="724">
                  <c:v>0.211232</c:v>
                </c:pt>
                <c:pt idx="725">
                  <c:v>0.21073</c:v>
                </c:pt>
                <c:pt idx="726">
                  <c:v>0.210228</c:v>
                </c:pt>
                <c:pt idx="727">
                  <c:v>0.209726</c:v>
                </c:pt>
                <c:pt idx="728">
                  <c:v>0.20922499999999999</c:v>
                </c:pt>
                <c:pt idx="729">
                  <c:v>0.20872299999999999</c:v>
                </c:pt>
                <c:pt idx="730">
                  <c:v>0.20822099999999999</c:v>
                </c:pt>
                <c:pt idx="731">
                  <c:v>0.207848</c:v>
                </c:pt>
                <c:pt idx="732">
                  <c:v>0.20747399999999999</c:v>
                </c:pt>
                <c:pt idx="733">
                  <c:v>0.20710100000000001</c:v>
                </c:pt>
                <c:pt idx="734">
                  <c:v>0.20672699999999999</c:v>
                </c:pt>
                <c:pt idx="735">
                  <c:v>0.20635400000000001</c:v>
                </c:pt>
                <c:pt idx="736">
                  <c:v>0.205981</c:v>
                </c:pt>
                <c:pt idx="737">
                  <c:v>0.20560700000000001</c:v>
                </c:pt>
                <c:pt idx="738">
                  <c:v>0.205234</c:v>
                </c:pt>
                <c:pt idx="739">
                  <c:v>0.20485999999999999</c:v>
                </c:pt>
                <c:pt idx="740">
                  <c:v>0.204487</c:v>
                </c:pt>
                <c:pt idx="741">
                  <c:v>0.204181</c:v>
                </c:pt>
                <c:pt idx="742">
                  <c:v>0.203875</c:v>
                </c:pt>
                <c:pt idx="743">
                  <c:v>0.203569</c:v>
                </c:pt>
                <c:pt idx="744">
                  <c:v>0.203263</c:v>
                </c:pt>
                <c:pt idx="745">
                  <c:v>0.202956</c:v>
                </c:pt>
                <c:pt idx="746">
                  <c:v>0.20265</c:v>
                </c:pt>
                <c:pt idx="747">
                  <c:v>0.202344</c:v>
                </c:pt>
                <c:pt idx="748">
                  <c:v>0.202038</c:v>
                </c:pt>
                <c:pt idx="749">
                  <c:v>0.20173199999999999</c:v>
                </c:pt>
                <c:pt idx="750">
                  <c:v>0.20142599999999999</c:v>
                </c:pt>
                <c:pt idx="751">
                  <c:v>0.201292</c:v>
                </c:pt>
                <c:pt idx="752">
                  <c:v>0.201157</c:v>
                </c:pt>
                <c:pt idx="753">
                  <c:v>0.20102300000000001</c:v>
                </c:pt>
                <c:pt idx="754">
                  <c:v>0.20088800000000001</c:v>
                </c:pt>
                <c:pt idx="755">
                  <c:v>0.20075399999999999</c:v>
                </c:pt>
                <c:pt idx="756">
                  <c:v>0.20061899999999999</c:v>
                </c:pt>
                <c:pt idx="757">
                  <c:v>0.200484</c:v>
                </c:pt>
                <c:pt idx="758">
                  <c:v>0.20035</c:v>
                </c:pt>
                <c:pt idx="759">
                  <c:v>0.20021600000000001</c:v>
                </c:pt>
                <c:pt idx="760">
                  <c:v>0.20008100000000001</c:v>
                </c:pt>
                <c:pt idx="761">
                  <c:v>0.200073</c:v>
                </c:pt>
                <c:pt idx="762">
                  <c:v>0.20006499999999999</c:v>
                </c:pt>
                <c:pt idx="763">
                  <c:v>0.20005700000000001</c:v>
                </c:pt>
                <c:pt idx="764">
                  <c:v>0.200049</c:v>
                </c:pt>
                <c:pt idx="765">
                  <c:v>0.200041</c:v>
                </c:pt>
                <c:pt idx="766">
                  <c:v>0.20003199999999999</c:v>
                </c:pt>
                <c:pt idx="767">
                  <c:v>0.20002400000000001</c:v>
                </c:pt>
                <c:pt idx="768">
                  <c:v>0.200016</c:v>
                </c:pt>
                <c:pt idx="769">
                  <c:v>0.20000799999999999</c:v>
                </c:pt>
                <c:pt idx="770">
                  <c:v>0.2</c:v>
                </c:pt>
                <c:pt idx="771">
                  <c:v>0.2</c:v>
                </c:pt>
                <c:pt idx="772">
                  <c:v>0.2</c:v>
                </c:pt>
                <c:pt idx="773">
                  <c:v>0.2</c:v>
                </c:pt>
                <c:pt idx="774">
                  <c:v>0.2</c:v>
                </c:pt>
                <c:pt idx="775">
                  <c:v>0.2</c:v>
                </c:pt>
                <c:pt idx="776">
                  <c:v>0.2</c:v>
                </c:pt>
                <c:pt idx="777">
                  <c:v>0.2</c:v>
                </c:pt>
                <c:pt idx="778">
                  <c:v>0.2</c:v>
                </c:pt>
                <c:pt idx="779">
                  <c:v>0.2</c:v>
                </c:pt>
                <c:pt idx="780">
                  <c:v>0.2</c:v>
                </c:pt>
                <c:pt idx="781">
                  <c:v>0.2</c:v>
                </c:pt>
                <c:pt idx="782">
                  <c:v>0.2</c:v>
                </c:pt>
                <c:pt idx="783">
                  <c:v>0.2</c:v>
                </c:pt>
                <c:pt idx="784">
                  <c:v>0.2</c:v>
                </c:pt>
                <c:pt idx="785">
                  <c:v>0.2</c:v>
                </c:pt>
                <c:pt idx="786">
                  <c:v>0.2</c:v>
                </c:pt>
                <c:pt idx="787">
                  <c:v>0.2</c:v>
                </c:pt>
                <c:pt idx="788">
                  <c:v>0.2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0.2</c:v>
                </c:pt>
                <c:pt idx="832">
                  <c:v>0.2</c:v>
                </c:pt>
                <c:pt idx="833">
                  <c:v>0.2</c:v>
                </c:pt>
                <c:pt idx="834">
                  <c:v>0.2</c:v>
                </c:pt>
                <c:pt idx="835">
                  <c:v>0.2</c:v>
                </c:pt>
                <c:pt idx="836">
                  <c:v>0.2</c:v>
                </c:pt>
                <c:pt idx="837">
                  <c:v>0.2</c:v>
                </c:pt>
                <c:pt idx="838">
                  <c:v>0.2</c:v>
                </c:pt>
                <c:pt idx="839">
                  <c:v>0.2</c:v>
                </c:pt>
                <c:pt idx="840">
                  <c:v>0.2</c:v>
                </c:pt>
                <c:pt idx="841">
                  <c:v>0.2</c:v>
                </c:pt>
                <c:pt idx="842">
                  <c:v>0.2</c:v>
                </c:pt>
                <c:pt idx="843">
                  <c:v>0.2</c:v>
                </c:pt>
                <c:pt idx="844">
                  <c:v>0.2</c:v>
                </c:pt>
                <c:pt idx="845">
                  <c:v>0.2</c:v>
                </c:pt>
                <c:pt idx="846">
                  <c:v>0.2</c:v>
                </c:pt>
                <c:pt idx="847">
                  <c:v>0.2</c:v>
                </c:pt>
                <c:pt idx="848">
                  <c:v>0.2</c:v>
                </c:pt>
                <c:pt idx="849">
                  <c:v>0.2</c:v>
                </c:pt>
                <c:pt idx="850">
                  <c:v>0.2</c:v>
                </c:pt>
                <c:pt idx="851">
                  <c:v>0.2</c:v>
                </c:pt>
                <c:pt idx="852">
                  <c:v>0.2</c:v>
                </c:pt>
                <c:pt idx="853">
                  <c:v>0.2</c:v>
                </c:pt>
                <c:pt idx="854">
                  <c:v>0.2</c:v>
                </c:pt>
                <c:pt idx="855">
                  <c:v>0.2</c:v>
                </c:pt>
                <c:pt idx="856">
                  <c:v>0.2</c:v>
                </c:pt>
                <c:pt idx="857">
                  <c:v>0.2</c:v>
                </c:pt>
                <c:pt idx="858">
                  <c:v>0.2</c:v>
                </c:pt>
                <c:pt idx="859">
                  <c:v>0.2</c:v>
                </c:pt>
                <c:pt idx="860">
                  <c:v>0.2</c:v>
                </c:pt>
                <c:pt idx="861">
                  <c:v>0.2</c:v>
                </c:pt>
                <c:pt idx="862">
                  <c:v>0.2</c:v>
                </c:pt>
                <c:pt idx="863">
                  <c:v>0.2</c:v>
                </c:pt>
                <c:pt idx="864">
                  <c:v>0.2</c:v>
                </c:pt>
                <c:pt idx="865">
                  <c:v>0.2</c:v>
                </c:pt>
                <c:pt idx="866">
                  <c:v>0.2</c:v>
                </c:pt>
                <c:pt idx="867">
                  <c:v>0.2</c:v>
                </c:pt>
                <c:pt idx="868">
                  <c:v>0.2</c:v>
                </c:pt>
                <c:pt idx="869">
                  <c:v>0.2</c:v>
                </c:pt>
                <c:pt idx="870">
                  <c:v>0.2</c:v>
                </c:pt>
                <c:pt idx="871">
                  <c:v>0.2</c:v>
                </c:pt>
                <c:pt idx="872">
                  <c:v>0.2</c:v>
                </c:pt>
                <c:pt idx="873">
                  <c:v>0.2</c:v>
                </c:pt>
                <c:pt idx="874">
                  <c:v>0.2</c:v>
                </c:pt>
                <c:pt idx="875">
                  <c:v>0.2</c:v>
                </c:pt>
                <c:pt idx="876">
                  <c:v>0.2</c:v>
                </c:pt>
                <c:pt idx="877">
                  <c:v>0.2</c:v>
                </c:pt>
                <c:pt idx="878">
                  <c:v>0.2</c:v>
                </c:pt>
                <c:pt idx="879">
                  <c:v>0.2</c:v>
                </c:pt>
                <c:pt idx="880">
                  <c:v>0.2</c:v>
                </c:pt>
                <c:pt idx="881">
                  <c:v>0.2</c:v>
                </c:pt>
                <c:pt idx="882">
                  <c:v>0.2</c:v>
                </c:pt>
                <c:pt idx="883">
                  <c:v>0.2</c:v>
                </c:pt>
                <c:pt idx="884">
                  <c:v>0.2</c:v>
                </c:pt>
                <c:pt idx="885">
                  <c:v>0.2</c:v>
                </c:pt>
                <c:pt idx="886">
                  <c:v>0.2</c:v>
                </c:pt>
                <c:pt idx="887">
                  <c:v>0.2</c:v>
                </c:pt>
                <c:pt idx="888">
                  <c:v>0.2</c:v>
                </c:pt>
                <c:pt idx="889">
                  <c:v>0.2</c:v>
                </c:pt>
                <c:pt idx="890">
                  <c:v>0.2</c:v>
                </c:pt>
                <c:pt idx="891">
                  <c:v>0.2</c:v>
                </c:pt>
                <c:pt idx="892">
                  <c:v>0.2</c:v>
                </c:pt>
                <c:pt idx="893">
                  <c:v>0.2</c:v>
                </c:pt>
                <c:pt idx="894">
                  <c:v>0.2</c:v>
                </c:pt>
                <c:pt idx="895">
                  <c:v>0.2</c:v>
                </c:pt>
                <c:pt idx="896">
                  <c:v>0.2</c:v>
                </c:pt>
                <c:pt idx="897">
                  <c:v>0.2</c:v>
                </c:pt>
                <c:pt idx="898">
                  <c:v>0.2</c:v>
                </c:pt>
                <c:pt idx="899">
                  <c:v>0.2</c:v>
                </c:pt>
                <c:pt idx="900">
                  <c:v>0.2</c:v>
                </c:pt>
                <c:pt idx="901">
                  <c:v>0.2</c:v>
                </c:pt>
                <c:pt idx="902">
                  <c:v>0.2</c:v>
                </c:pt>
                <c:pt idx="903">
                  <c:v>0.2</c:v>
                </c:pt>
                <c:pt idx="904">
                  <c:v>0.2</c:v>
                </c:pt>
                <c:pt idx="905">
                  <c:v>0.2</c:v>
                </c:pt>
                <c:pt idx="906">
                  <c:v>0.2</c:v>
                </c:pt>
                <c:pt idx="907">
                  <c:v>0.2</c:v>
                </c:pt>
                <c:pt idx="908">
                  <c:v>0.2</c:v>
                </c:pt>
                <c:pt idx="909">
                  <c:v>0.2</c:v>
                </c:pt>
                <c:pt idx="910">
                  <c:v>0.2</c:v>
                </c:pt>
                <c:pt idx="911">
                  <c:v>0.2</c:v>
                </c:pt>
                <c:pt idx="912">
                  <c:v>0.2</c:v>
                </c:pt>
                <c:pt idx="913">
                  <c:v>0.2</c:v>
                </c:pt>
                <c:pt idx="914">
                  <c:v>0.2</c:v>
                </c:pt>
                <c:pt idx="915">
                  <c:v>0.2</c:v>
                </c:pt>
                <c:pt idx="916">
                  <c:v>0.2</c:v>
                </c:pt>
                <c:pt idx="917">
                  <c:v>0.2</c:v>
                </c:pt>
                <c:pt idx="918">
                  <c:v>0.2</c:v>
                </c:pt>
                <c:pt idx="919">
                  <c:v>0.2</c:v>
                </c:pt>
                <c:pt idx="920">
                  <c:v>0.2</c:v>
                </c:pt>
                <c:pt idx="921">
                  <c:v>0.2</c:v>
                </c:pt>
                <c:pt idx="922">
                  <c:v>0.2</c:v>
                </c:pt>
                <c:pt idx="923">
                  <c:v>0.2</c:v>
                </c:pt>
                <c:pt idx="924">
                  <c:v>0.2</c:v>
                </c:pt>
                <c:pt idx="925">
                  <c:v>0.2</c:v>
                </c:pt>
                <c:pt idx="926">
                  <c:v>0.2</c:v>
                </c:pt>
                <c:pt idx="927">
                  <c:v>0.2</c:v>
                </c:pt>
                <c:pt idx="928">
                  <c:v>0.2</c:v>
                </c:pt>
                <c:pt idx="929">
                  <c:v>0.2</c:v>
                </c:pt>
                <c:pt idx="930">
                  <c:v>0.2</c:v>
                </c:pt>
                <c:pt idx="931">
                  <c:v>0.2</c:v>
                </c:pt>
                <c:pt idx="932">
                  <c:v>0.2</c:v>
                </c:pt>
                <c:pt idx="933">
                  <c:v>0.2</c:v>
                </c:pt>
                <c:pt idx="934">
                  <c:v>0.2</c:v>
                </c:pt>
                <c:pt idx="935">
                  <c:v>0.2</c:v>
                </c:pt>
                <c:pt idx="936">
                  <c:v>0.2</c:v>
                </c:pt>
                <c:pt idx="937">
                  <c:v>0.2</c:v>
                </c:pt>
                <c:pt idx="938">
                  <c:v>0.2</c:v>
                </c:pt>
                <c:pt idx="939">
                  <c:v>0.2</c:v>
                </c:pt>
                <c:pt idx="940">
                  <c:v>0.2</c:v>
                </c:pt>
                <c:pt idx="941">
                  <c:v>0.2</c:v>
                </c:pt>
                <c:pt idx="942">
                  <c:v>0.2</c:v>
                </c:pt>
                <c:pt idx="943">
                  <c:v>0.2</c:v>
                </c:pt>
                <c:pt idx="944">
                  <c:v>0.2</c:v>
                </c:pt>
                <c:pt idx="945">
                  <c:v>0.2</c:v>
                </c:pt>
                <c:pt idx="946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0.2</c:v>
                </c:pt>
                <c:pt idx="951">
                  <c:v>0.2</c:v>
                </c:pt>
                <c:pt idx="952">
                  <c:v>0.2</c:v>
                </c:pt>
                <c:pt idx="953">
                  <c:v>0.2</c:v>
                </c:pt>
                <c:pt idx="954">
                  <c:v>0.2</c:v>
                </c:pt>
                <c:pt idx="955">
                  <c:v>0.2</c:v>
                </c:pt>
                <c:pt idx="956">
                  <c:v>0.2</c:v>
                </c:pt>
                <c:pt idx="957">
                  <c:v>0.2</c:v>
                </c:pt>
                <c:pt idx="958">
                  <c:v>0.2</c:v>
                </c:pt>
                <c:pt idx="959">
                  <c:v>0.2</c:v>
                </c:pt>
                <c:pt idx="960">
                  <c:v>0.2</c:v>
                </c:pt>
                <c:pt idx="961">
                  <c:v>0.2</c:v>
                </c:pt>
                <c:pt idx="962">
                  <c:v>0.2</c:v>
                </c:pt>
                <c:pt idx="963">
                  <c:v>0.2</c:v>
                </c:pt>
                <c:pt idx="964">
                  <c:v>0.2</c:v>
                </c:pt>
                <c:pt idx="965">
                  <c:v>0.2</c:v>
                </c:pt>
                <c:pt idx="966">
                  <c:v>0.2</c:v>
                </c:pt>
                <c:pt idx="967">
                  <c:v>0.2</c:v>
                </c:pt>
                <c:pt idx="968">
                  <c:v>0.2</c:v>
                </c:pt>
                <c:pt idx="969">
                  <c:v>0.2</c:v>
                </c:pt>
                <c:pt idx="970">
                  <c:v>0.2</c:v>
                </c:pt>
                <c:pt idx="971">
                  <c:v>0.2</c:v>
                </c:pt>
                <c:pt idx="972">
                  <c:v>0.2</c:v>
                </c:pt>
                <c:pt idx="973">
                  <c:v>0.2</c:v>
                </c:pt>
                <c:pt idx="974">
                  <c:v>0.2</c:v>
                </c:pt>
                <c:pt idx="975">
                  <c:v>0.2</c:v>
                </c:pt>
                <c:pt idx="976">
                  <c:v>0.2</c:v>
                </c:pt>
                <c:pt idx="977">
                  <c:v>0.2</c:v>
                </c:pt>
                <c:pt idx="978">
                  <c:v>0.2</c:v>
                </c:pt>
                <c:pt idx="979">
                  <c:v>0.2</c:v>
                </c:pt>
                <c:pt idx="980">
                  <c:v>0.2</c:v>
                </c:pt>
                <c:pt idx="981">
                  <c:v>0.2</c:v>
                </c:pt>
                <c:pt idx="982">
                  <c:v>0.2</c:v>
                </c:pt>
                <c:pt idx="983">
                  <c:v>0.2</c:v>
                </c:pt>
                <c:pt idx="984">
                  <c:v>0.2</c:v>
                </c:pt>
                <c:pt idx="985">
                  <c:v>0.2</c:v>
                </c:pt>
                <c:pt idx="986">
                  <c:v>0.2</c:v>
                </c:pt>
                <c:pt idx="987">
                  <c:v>0.2</c:v>
                </c:pt>
                <c:pt idx="988">
                  <c:v>0.2</c:v>
                </c:pt>
                <c:pt idx="989">
                  <c:v>0.2</c:v>
                </c:pt>
                <c:pt idx="990">
                  <c:v>0.2</c:v>
                </c:pt>
                <c:pt idx="991">
                  <c:v>0.2</c:v>
                </c:pt>
                <c:pt idx="992">
                  <c:v>0.2</c:v>
                </c:pt>
                <c:pt idx="993">
                  <c:v>0.2</c:v>
                </c:pt>
                <c:pt idx="994">
                  <c:v>0.2</c:v>
                </c:pt>
                <c:pt idx="995">
                  <c:v>0.2</c:v>
                </c:pt>
                <c:pt idx="996">
                  <c:v>0.2</c:v>
                </c:pt>
                <c:pt idx="997">
                  <c:v>0.2</c:v>
                </c:pt>
                <c:pt idx="998">
                  <c:v>0.2</c:v>
                </c:pt>
                <c:pt idx="999">
                  <c:v>0.2</c:v>
                </c:pt>
                <c:pt idx="1000">
                  <c:v>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A5-436A-8AB3-E3BB1734B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916224"/>
        <c:axId val="259917008"/>
      </c:scatterChart>
      <c:valAx>
        <c:axId val="25991622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lgDash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/>
                  <a:t>Dimensionless distance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917008"/>
        <c:crosses val="autoZero"/>
        <c:crossBetween val="midCat"/>
      </c:valAx>
      <c:valAx>
        <c:axId val="259917008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lgDash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GB" sz="1600"/>
                  <a:t>Water saturation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5991622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rgbClr val="172955"/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0.4027</cdr:x>
      <cdr:y>0.46299</cdr:y>
    </cdr:from>
    <cdr:to>
      <cdr:x>0.49043</cdr:x>
      <cdr:y>0.53372</cdr:y>
    </cdr:to>
    <cdr:sp macro="" textlink="">
      <cdr:nvSpPr>
        <cdr:cNvPr id="2" name="Left Arrow 1"/>
        <cdr:cNvSpPr/>
      </cdr:nvSpPr>
      <cdr:spPr>
        <a:xfrm xmlns:a="http://schemas.openxmlformats.org/drawingml/2006/main">
          <a:off x="1434559" y="1439404"/>
          <a:ext cx="312517" cy="219918"/>
        </a:xfrm>
        <a:prstGeom xmlns:a="http://schemas.openxmlformats.org/drawingml/2006/main" prst="leftArrow">
          <a:avLst/>
        </a:prstGeom>
        <a:solidFill xmlns:a="http://schemas.openxmlformats.org/drawingml/2006/main">
          <a:srgbClr val="C00000">
            <a:alpha val="4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0.36172</cdr:x>
      <cdr:y>0.524</cdr:y>
    </cdr:from>
    <cdr:to>
      <cdr:x>0.44945</cdr:x>
      <cdr:y>0.59474</cdr:y>
    </cdr:to>
    <cdr:sp macro="" textlink="">
      <cdr:nvSpPr>
        <cdr:cNvPr id="3" name="Left Arrow 2"/>
        <cdr:cNvSpPr/>
      </cdr:nvSpPr>
      <cdr:spPr>
        <a:xfrm xmlns:a="http://schemas.openxmlformats.org/drawingml/2006/main">
          <a:off x="1288589" y="1629101"/>
          <a:ext cx="312517" cy="219918"/>
        </a:xfrm>
        <a:prstGeom xmlns:a="http://schemas.openxmlformats.org/drawingml/2006/main" prst="leftArrow">
          <a:avLst/>
        </a:prstGeom>
        <a:solidFill xmlns:a="http://schemas.openxmlformats.org/drawingml/2006/main">
          <a:srgbClr val="C00000">
            <a:alpha val="4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0.32075</cdr:x>
      <cdr:y>0.57757</cdr:y>
    </cdr:from>
    <cdr:to>
      <cdr:x>0.40848</cdr:x>
      <cdr:y>0.64831</cdr:y>
    </cdr:to>
    <cdr:sp macro="" textlink="">
      <cdr:nvSpPr>
        <cdr:cNvPr id="4" name="Left Arrow 3"/>
        <cdr:cNvSpPr/>
      </cdr:nvSpPr>
      <cdr:spPr>
        <a:xfrm xmlns:a="http://schemas.openxmlformats.org/drawingml/2006/main">
          <a:off x="1142619" y="1795648"/>
          <a:ext cx="312517" cy="219918"/>
        </a:xfrm>
        <a:prstGeom xmlns:a="http://schemas.openxmlformats.org/drawingml/2006/main" prst="leftArrow">
          <a:avLst/>
        </a:prstGeom>
        <a:solidFill xmlns:a="http://schemas.openxmlformats.org/drawingml/2006/main">
          <a:srgbClr val="C00000">
            <a:alpha val="4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0.23374</cdr:x>
      <cdr:y>0.79433</cdr:y>
    </cdr:from>
    <cdr:to>
      <cdr:x>0.29548</cdr:x>
      <cdr:y>0.79433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5569467A-BAA2-4D60-BD86-8BE07DCC34EE}"/>
            </a:ext>
          </a:extLst>
        </cdr:cNvPr>
        <cdr:cNvCxnSpPr/>
      </cdr:nvCxnSpPr>
      <cdr:spPr>
        <a:xfrm xmlns:a="http://schemas.openxmlformats.org/drawingml/2006/main">
          <a:off x="832677" y="2469550"/>
          <a:ext cx="219919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3F93B1-AC0A-414C-9B84-A249437EFF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63929-5392-4203-90E4-10C6E9020E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F08B7-BFF2-4C7F-B05B-F429C52E5D4F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A6E896-3BCD-4CA5-A1DA-F5C2D61D39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686FA-3208-42AC-A41C-E8A8C257F0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15B4C-FF86-4441-BB90-62005A7BE5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306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38C85-1E13-401A-A630-3A3E78830A82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FB1-64FF-445A-A224-F75498FE1D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69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865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Alkaline like behavior: decreased IFT, increased pH, surfactant generation, emulsification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980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Alkaline like behavior: decreased IFT, increased pH, surfactant generation, emulsification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955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FB1-64FF-445A-A224-F75498FE1D3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53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297308" y="1687083"/>
            <a:ext cx="9198641" cy="5897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eaLnBrk="1" latinLnBrk="0" hangingPunct="1">
              <a:buNone/>
              <a:defRPr kumimoji="0" lang="de-DE" sz="2800" b="0" i="0">
                <a:solidFill>
                  <a:srgbClr val="FFFFFF"/>
                </a:solidFill>
                <a:latin typeface="Calibri Light"/>
                <a:cs typeface="Calibri Light"/>
              </a:defRPr>
            </a:lvl1pPr>
            <a:lvl2pPr marL="609585" indent="0" algn="ctr" eaLnBrk="1" latinLnBrk="0" hangingPunct="1">
              <a:buNone/>
            </a:lvl2pPr>
            <a:lvl3pPr marL="1219170" indent="0" algn="ctr" eaLnBrk="1" latinLnBrk="0" hangingPunct="1">
              <a:buNone/>
            </a:lvl3pPr>
            <a:lvl4pPr marL="1828754" indent="0" algn="ctr" eaLnBrk="1" latinLnBrk="0" hangingPunct="1">
              <a:buNone/>
            </a:lvl4pPr>
            <a:lvl5pPr marL="2438339" indent="0" algn="ctr" eaLnBrk="1" latinLnBrk="0" hangingPunct="1">
              <a:buNone/>
            </a:lvl5pPr>
            <a:lvl6pPr marL="3047924" indent="0" algn="ctr" eaLnBrk="1" latinLnBrk="0" hangingPunct="1">
              <a:buNone/>
            </a:lvl6pPr>
            <a:lvl7pPr marL="3657509" indent="0" algn="ctr" eaLnBrk="1" latinLnBrk="0" hangingPunct="1">
              <a:buNone/>
            </a:lvl7pPr>
            <a:lvl8pPr marL="4267093" indent="0" algn="ctr" eaLnBrk="1" latinLnBrk="0" hangingPunct="1">
              <a:buNone/>
            </a:lvl8pPr>
            <a:lvl9pPr marL="4876678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de-AT" dirty="0"/>
              <a:t>Master-Übertitelformat bearbeiten</a:t>
            </a:r>
            <a:endParaRPr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5195" y="6117299"/>
            <a:ext cx="7823200" cy="480352"/>
          </a:xfrm>
          <a:prstGeom prst="rect">
            <a:avLst/>
          </a:prstGeom>
        </p:spPr>
        <p:txBody>
          <a:bodyPr anchor="b" anchorCtr="0"/>
          <a:lstStyle>
            <a:lvl1pPr algn="l" eaLnBrk="1" latinLnBrk="0" hangingPunct="1">
              <a:defRPr kumimoji="0" lang="de-DE" sz="1867">
                <a:solidFill>
                  <a:srgbClr val="198181"/>
                </a:solidFill>
                <a:latin typeface="Calibri"/>
                <a:cs typeface="Calibri"/>
              </a:defRPr>
            </a:lvl1pPr>
            <a:extLst/>
          </a:lstStyle>
          <a:p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297307" y="2276872"/>
            <a:ext cx="9217024" cy="2592288"/>
          </a:xfrm>
          <a:prstGeom prst="rect">
            <a:avLst/>
          </a:prstGeom>
        </p:spPr>
        <p:txBody>
          <a:bodyPr rtlCol="0" anchor="t" anchorCtr="0">
            <a:noAutofit/>
          </a:bodyPr>
          <a:lstStyle>
            <a:lvl1pPr eaLnBrk="1" latinLnBrk="0" hangingPunct="1">
              <a:defRPr kumimoji="0" lang="de-DE" sz="4800" b="1" cap="none" baseline="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r>
              <a:rPr lang="de-AT" dirty="0"/>
              <a:t>Master-Titel bearbeiten,</a:t>
            </a:r>
            <a:br>
              <a:rPr lang="de-AT" dirty="0"/>
            </a:br>
            <a:r>
              <a:rPr lang="de-AT" dirty="0"/>
              <a:t>hier über zwei Zeilen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5395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7307" y="297824"/>
            <a:ext cx="10871200" cy="13069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de-AT" dirty="0"/>
              <a:t>Mastertitelformat bearbeiten</a:t>
            </a:r>
            <a:br>
              <a:rPr lang="de-AT" dirty="0"/>
            </a:br>
            <a:r>
              <a:rPr lang="de-AT" dirty="0"/>
              <a:t>über zwei Zeilen</a:t>
            </a:r>
            <a:endParaRPr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06820" y="1796819"/>
            <a:ext cx="10871200" cy="4368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3920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ei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/>
          <p:cNvSpPr>
            <a:spLocks noGrp="1"/>
          </p:cNvSpPr>
          <p:nvPr>
            <p:ph sz="quarter" idx="17"/>
          </p:nvPr>
        </p:nvSpPr>
        <p:spPr>
          <a:xfrm>
            <a:off x="306821" y="1796819"/>
            <a:ext cx="5405137" cy="4368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19" name="Rectangle 6"/>
          <p:cNvSpPr>
            <a:spLocks noGrp="1"/>
          </p:cNvSpPr>
          <p:nvPr>
            <p:ph sz="quarter" idx="18"/>
          </p:nvPr>
        </p:nvSpPr>
        <p:spPr>
          <a:xfrm>
            <a:off x="6192012" y="1796819"/>
            <a:ext cx="5405137" cy="4368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20" name="Rectangle 1"/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595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305943" y="1816383"/>
            <a:ext cx="5181600" cy="707136"/>
          </a:xfrm>
          <a:prstGeom prst="rect">
            <a:avLst/>
          </a:prstGeom>
          <a:solidFill>
            <a:srgbClr val="18275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de-DE" sz="2667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6192011" y="1816383"/>
            <a:ext cx="5181600" cy="707136"/>
          </a:xfrm>
          <a:prstGeom prst="rect">
            <a:avLst/>
          </a:prstGeom>
          <a:solidFill>
            <a:srgbClr val="198181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de-DE" sz="2667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</p:txBody>
      </p:sp>
      <p:sp>
        <p:nvSpPr>
          <p:cNvPr id="20" name="Rectangle 6"/>
          <p:cNvSpPr>
            <a:spLocks noGrp="1"/>
          </p:cNvSpPr>
          <p:nvPr>
            <p:ph sz="quarter" idx="17"/>
          </p:nvPr>
        </p:nvSpPr>
        <p:spPr>
          <a:xfrm>
            <a:off x="306821" y="2948947"/>
            <a:ext cx="5405137" cy="28803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21" name="Rectangle 6"/>
          <p:cNvSpPr>
            <a:spLocks noGrp="1"/>
          </p:cNvSpPr>
          <p:nvPr>
            <p:ph sz="quarter" idx="20"/>
          </p:nvPr>
        </p:nvSpPr>
        <p:spPr>
          <a:xfrm>
            <a:off x="6192012" y="2948947"/>
            <a:ext cx="5405137" cy="28803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22" name="Rectangle 1"/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944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/>
          </p:cNvSpPr>
          <p:nvPr>
            <p:ph sz="quarter" idx="20"/>
          </p:nvPr>
        </p:nvSpPr>
        <p:spPr>
          <a:xfrm>
            <a:off x="3215681" y="1892830"/>
            <a:ext cx="8381468" cy="39364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29684" y="1892830"/>
            <a:ext cx="2593975" cy="3936437"/>
          </a:xfrm>
          <a:prstGeom prst="rect">
            <a:avLst/>
          </a:prstGeom>
          <a:solidFill>
            <a:srgbClr val="198181"/>
          </a:solidFill>
        </p:spPr>
        <p:txBody>
          <a:bodyPr tIns="93600" rtlCol="0" anchor="t" anchorCtr="0"/>
          <a:lstStyle>
            <a:lvl1pPr marL="0" algn="l" eaLnBrk="1" latinLnBrk="0" hangingPunct="1">
              <a:buFontTx/>
              <a:buNone/>
              <a:defRPr kumimoji="0" lang="de-DE" sz="2667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</p:txBody>
      </p:sp>
      <p:sp>
        <p:nvSpPr>
          <p:cNvPr id="12" name="Rectangle 1"/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10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16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409828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1210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11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12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18940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 hasCustomPrompt="1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de-AT" dirty="0"/>
              <a:t>Grafik im Layout ganzseitig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429683" y="1316765"/>
            <a:ext cx="11330947" cy="4559808"/>
          </a:xfrm>
          <a:prstGeom prst="rect">
            <a:avLst/>
          </a:prstGeo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de-DE" sz="4267"/>
            </a:lvl1pPr>
            <a:extLst/>
          </a:lstStyle>
          <a:p>
            <a:pPr eaLnBrk="1" latinLnBrk="0" hangingPunct="1"/>
            <a:r>
              <a:rPr lang="en-US"/>
              <a:t>Click icon to add picture</a:t>
            </a:r>
            <a:endParaRPr dirty="0"/>
          </a:p>
        </p:txBody>
      </p:sp>
      <p:sp>
        <p:nvSpPr>
          <p:cNvPr id="10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11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12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405744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 hasCustomPrompt="1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de-AT" dirty="0"/>
              <a:t>Grafik im Layout halbseitig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6288021" y="1316765"/>
            <a:ext cx="5472608" cy="4559808"/>
          </a:xfrm>
          <a:prstGeom prst="rect">
            <a:avLst/>
          </a:prstGeo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de-DE" sz="4267"/>
            </a:lvl1pPr>
            <a:extLst/>
          </a:lstStyle>
          <a:p>
            <a:pPr eaLnBrk="1" latinLnBrk="0" hangingPunct="1"/>
            <a:r>
              <a:rPr lang="en-US"/>
              <a:t>Click icon to add picture</a:t>
            </a:r>
            <a:endParaRPr dirty="0"/>
          </a:p>
        </p:txBody>
      </p:sp>
      <p:sp>
        <p:nvSpPr>
          <p:cNvPr id="10" name="Rectangle 6"/>
          <p:cNvSpPr>
            <a:spLocks noGrp="1"/>
          </p:cNvSpPr>
          <p:nvPr>
            <p:ph sz="quarter" idx="17"/>
          </p:nvPr>
        </p:nvSpPr>
        <p:spPr>
          <a:xfrm>
            <a:off x="306821" y="1796819"/>
            <a:ext cx="5405137" cy="4368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Font typeface="Arial"/>
              <a:buNone/>
              <a:defRPr sz="3200" b="1" i="0">
                <a:solidFill>
                  <a:srgbClr val="182754"/>
                </a:solidFill>
                <a:latin typeface="Calibri"/>
                <a:cs typeface="Calibri"/>
              </a:defRPr>
            </a:lvl1pPr>
            <a:lvl2pPr marL="0" indent="273593">
              <a:spcBef>
                <a:spcPts val="400"/>
              </a:spcBef>
              <a:buClrTx/>
              <a:buFont typeface="Arial"/>
              <a:buChar char="•"/>
              <a:defRPr sz="3200">
                <a:solidFill>
                  <a:srgbClr val="182754"/>
                </a:solidFill>
              </a:defRPr>
            </a:lvl2pPr>
            <a:lvl3pPr marL="0" indent="273593">
              <a:spcBef>
                <a:spcPts val="800"/>
              </a:spcBef>
              <a:buClrTx/>
              <a:buFont typeface="Arial"/>
              <a:buChar char="•"/>
              <a:defRPr sz="2133">
                <a:solidFill>
                  <a:srgbClr val="182754"/>
                </a:solidFill>
              </a:defRPr>
            </a:lvl3pPr>
            <a:lvl4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4pPr>
            <a:lvl5pPr marL="0" indent="273593">
              <a:spcBef>
                <a:spcPts val="0"/>
              </a:spcBef>
              <a:buClrTx/>
              <a:buFont typeface="Arial"/>
              <a:buChar char="•"/>
              <a:defRPr>
                <a:solidFill>
                  <a:srgbClr val="182754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  <p:sp>
        <p:nvSpPr>
          <p:cNvPr id="11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12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13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332705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 hasCustomPrompt="1"/>
          </p:nvPr>
        </p:nvSpPr>
        <p:spPr>
          <a:xfrm>
            <a:off x="297307" y="297824"/>
            <a:ext cx="10871200" cy="768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de-AT" dirty="0"/>
              <a:t>Grafik/Foto ganzflächig</a:t>
            </a:r>
            <a:endParaRPr dirty="0"/>
          </a:p>
        </p:txBody>
      </p:sp>
      <p:sp>
        <p:nvSpPr>
          <p:cNvPr id="6" name="Date Placeholder 27"/>
          <p:cNvSpPr txBox="1">
            <a:spLocks/>
          </p:cNvSpPr>
          <p:nvPr/>
        </p:nvSpPr>
        <p:spPr>
          <a:xfrm>
            <a:off x="306820" y="6156567"/>
            <a:ext cx="1248139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7" name="Footer Placeholder 16"/>
          <p:cNvSpPr txBox="1">
            <a:spLocks/>
          </p:cNvSpPr>
          <p:nvPr/>
        </p:nvSpPr>
        <p:spPr>
          <a:xfrm>
            <a:off x="1775520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8" name="Rectangle 7"/>
          <p:cNvSpPr/>
          <p:nvPr/>
        </p:nvSpPr>
        <p:spPr>
          <a:xfrm flipV="1">
            <a:off x="1439509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-9202" y="1316765"/>
            <a:ext cx="12201201" cy="5541235"/>
          </a:xfrm>
          <a:prstGeom prst="rect">
            <a:avLst/>
          </a:prstGeo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de-DE" sz="4267"/>
            </a:lvl1pPr>
            <a:extLst/>
          </a:lstStyle>
          <a:p>
            <a:pPr eaLnBrk="1" latinLnBrk="0" hangingPunct="1"/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213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"/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1210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rgbClr val="198181"/>
                </a:solidFill>
              </a:defRPr>
            </a:lvl1pPr>
            <a:extLst/>
          </a:lstStyle>
          <a:p>
            <a:pPr eaLnBrk="1" latinLnBrk="0" hangingPunct="1"/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7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8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1340413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87D22-A2E2-4B88-95F5-FCA65893D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F63B30-D639-43E2-B6D0-02F1C946D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5C6B-5E96-4712-ABA1-CD1EAB79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C5C09-1914-4DDD-B6B4-2B6452928FDF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0C85B-A1B0-4D95-A6CB-095B34D9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23FF9-EDCB-43AA-BF89-A1472DD3E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0334-73BC-4CE7-9F57-83531C23E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25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27"/>
          <p:cNvSpPr txBox="1">
            <a:spLocks/>
          </p:cNvSpPr>
          <p:nvPr/>
        </p:nvSpPr>
        <p:spPr>
          <a:xfrm>
            <a:off x="306819" y="6156567"/>
            <a:ext cx="1660723" cy="441084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marL="0" algn="l" rtl="0" eaLnBrk="1" latinLnBrk="0" hangingPunct="1">
              <a:defRPr kumimoji="0" lang="de-DE" sz="1400" kern="1200" spc="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fld id="{047E157E-8DCB-4F70-A0AF-5EB586A91DD4}" type="datetime1">
              <a:rPr lang="de-DE" sz="1867" smtClean="0"/>
              <a:pPr/>
              <a:t>19.02.2020</a:t>
            </a:fld>
            <a:endParaRPr lang="de-DE" sz="1867" dirty="0"/>
          </a:p>
        </p:txBody>
      </p:sp>
      <p:sp>
        <p:nvSpPr>
          <p:cNvPr id="18" name="Footer Placeholder 16"/>
          <p:cNvSpPr txBox="1">
            <a:spLocks/>
          </p:cNvSpPr>
          <p:nvPr/>
        </p:nvSpPr>
        <p:spPr>
          <a:xfrm>
            <a:off x="1823499" y="6117299"/>
            <a:ext cx="7823200" cy="480352"/>
          </a:xfrm>
          <a:prstGeom prst="rect">
            <a:avLst/>
          </a:prstGeom>
        </p:spPr>
        <p:txBody>
          <a:bodyPr vert="horz" anchor="b" anchorCtr="0"/>
          <a:lstStyle>
            <a:lvl1pPr marL="0" algn="l" rtl="0" eaLnBrk="1" latinLnBrk="0" hangingPunct="1">
              <a:defRPr kumimoji="0" lang="de-DE" sz="1400" kern="1200">
                <a:solidFill>
                  <a:srgbClr val="198181"/>
                </a:solidFill>
                <a:latin typeface="Calibri"/>
                <a:ea typeface="+mn-ea"/>
                <a:cs typeface="Calibri"/>
              </a:defRPr>
            </a:lvl1pPr>
            <a:lvl2pPr marL="457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sz="1867" dirty="0"/>
              <a:t>Seite </a:t>
            </a:r>
            <a:fld id="{ACD0B604-2420-244D-AE3D-AD02D28E1E00}" type="slidenum">
              <a:rPr lang="de-DE" sz="1867" smtClean="0"/>
              <a:t>‹#›</a:t>
            </a:fld>
            <a:endParaRPr lang="de-DE" sz="1867" dirty="0"/>
          </a:p>
        </p:txBody>
      </p:sp>
      <p:sp>
        <p:nvSpPr>
          <p:cNvPr id="19" name="Rectangle 7"/>
          <p:cNvSpPr/>
          <p:nvPr/>
        </p:nvSpPr>
        <p:spPr>
          <a:xfrm flipV="1">
            <a:off x="1487488" y="6405331"/>
            <a:ext cx="240000" cy="14400"/>
          </a:xfrm>
          <a:prstGeom prst="rect">
            <a:avLst/>
          </a:prstGeom>
          <a:solidFill>
            <a:srgbClr val="19818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de-DE" sz="2400"/>
          </a:p>
        </p:txBody>
      </p:sp>
    </p:spTree>
    <p:extLst>
      <p:ext uri="{BB962C8B-B14F-4D97-AF65-F5344CB8AC3E}">
        <p14:creationId xmlns:p14="http://schemas.microsoft.com/office/powerpoint/2010/main" val="237189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lang="de-DE" sz="5600" b="1" kern="1200">
          <a:solidFill>
            <a:schemeClr val="tx2"/>
          </a:solidFill>
          <a:latin typeface="Calibri"/>
          <a:ea typeface="+mj-ea"/>
          <a:cs typeface="Calibri"/>
        </a:defRPr>
      </a:lvl1pPr>
      <a:extLst/>
    </p:titleStyle>
    <p:bodyStyle>
      <a:lvl1pPr marL="426709" indent="-426709" algn="l" rtl="0" eaLnBrk="1" latinLnBrk="0" hangingPunct="1">
        <a:spcBef>
          <a:spcPts val="933"/>
        </a:spcBef>
        <a:buClr>
          <a:schemeClr val="accent2"/>
        </a:buClr>
        <a:buSzPct val="60000"/>
        <a:buFont typeface="Wingdings"/>
        <a:buChar char=""/>
        <a:defRPr kumimoji="0" lang="de-DE" sz="3867" kern="1200">
          <a:solidFill>
            <a:schemeClr val="tx1"/>
          </a:solidFill>
          <a:latin typeface="Calibri"/>
          <a:ea typeface="+mn-ea"/>
          <a:cs typeface="Calibri"/>
        </a:defRPr>
      </a:lvl1pPr>
      <a:lvl2pPr marL="853419" indent="-365751" algn="l" rtl="0" eaLnBrk="1" latinLnBrk="0" hangingPunct="1">
        <a:spcBef>
          <a:spcPts val="733"/>
        </a:spcBef>
        <a:buClr>
          <a:schemeClr val="accent1"/>
        </a:buClr>
        <a:buSzPct val="70000"/>
        <a:buFont typeface="Wingdings 2"/>
        <a:buChar char=""/>
        <a:defRPr kumimoji="0" lang="de-DE" sz="3467" kern="1200">
          <a:solidFill>
            <a:schemeClr val="tx1"/>
          </a:solidFill>
          <a:latin typeface="Calibri"/>
          <a:ea typeface="+mn-ea"/>
          <a:cs typeface="Calibri"/>
        </a:defRPr>
      </a:lvl2pPr>
      <a:lvl3pPr marL="1219170" indent="-304792" algn="l" rtl="0" eaLnBrk="1" latinLnBrk="0" hangingPunct="1">
        <a:spcBef>
          <a:spcPts val="667"/>
        </a:spcBef>
        <a:buClr>
          <a:schemeClr val="accent2"/>
        </a:buClr>
        <a:buSzPct val="75000"/>
        <a:buFont typeface="Wingdings"/>
        <a:buChar char=""/>
        <a:defRPr kumimoji="0" lang="de-DE" sz="3067" kern="1200">
          <a:solidFill>
            <a:schemeClr val="tx1"/>
          </a:solidFill>
          <a:latin typeface="Calibri"/>
          <a:ea typeface="+mn-ea"/>
          <a:cs typeface="Calibri"/>
        </a:defRPr>
      </a:lvl3pPr>
      <a:lvl4pPr marL="1828754" indent="-304792" algn="l" rtl="0" eaLnBrk="1" latinLnBrk="0" hangingPunct="1">
        <a:spcBef>
          <a:spcPts val="533"/>
        </a:spcBef>
        <a:buClr>
          <a:schemeClr val="accent3"/>
        </a:buClr>
        <a:buSzPct val="75000"/>
        <a:buFont typeface="Wingdings"/>
        <a:buChar char=""/>
        <a:defRPr kumimoji="0" lang="de-DE" sz="2667" kern="1200">
          <a:solidFill>
            <a:schemeClr val="tx1"/>
          </a:solidFill>
          <a:latin typeface="Calibri"/>
          <a:ea typeface="+mn-ea"/>
          <a:cs typeface="Calibri"/>
        </a:defRPr>
      </a:lvl4pPr>
      <a:lvl5pPr marL="2438339" indent="-304792" algn="l" rtl="0" eaLnBrk="1" latinLnBrk="0" hangingPunct="1">
        <a:spcBef>
          <a:spcPts val="533"/>
        </a:spcBef>
        <a:buClr>
          <a:schemeClr val="accent4"/>
        </a:buClr>
        <a:buSzPct val="65000"/>
        <a:buFont typeface="Wingdings"/>
        <a:buChar char=""/>
        <a:defRPr kumimoji="0" lang="de-DE" sz="2667" kern="1200">
          <a:solidFill>
            <a:schemeClr val="tx1"/>
          </a:solidFill>
          <a:latin typeface="Calibri"/>
          <a:ea typeface="+mn-ea"/>
          <a:cs typeface="Calibri"/>
        </a:defRPr>
      </a:lvl5pPr>
      <a:lvl6pPr marL="2804090" indent="-304792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de-DE" sz="2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169841" indent="-304792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de-DE" sz="2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535592" indent="-304792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de-DE" sz="2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01342" indent="-304792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de-DE" sz="2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lang="de-DE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hart" Target="../charts/char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hart" Target="../charts/char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kata.kurgyis@unileobn.ac.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2F2A51E-3FC5-4419-8CF1-5AC2F0250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690" y="4572000"/>
            <a:ext cx="9198641" cy="2103119"/>
          </a:xfrm>
        </p:spPr>
        <p:txBody>
          <a:bodyPr>
            <a:normAutofit/>
          </a:bodyPr>
          <a:lstStyle/>
          <a:p>
            <a:r>
              <a:rPr lang="en-US" dirty="0"/>
              <a:t>Presenter: Kata </a:t>
            </a:r>
            <a:r>
              <a:rPr lang="en-US" dirty="0" err="1"/>
              <a:t>Kurgyis</a:t>
            </a:r>
            <a:endParaRPr lang="en-US" dirty="0"/>
          </a:p>
          <a:p>
            <a:endParaRPr lang="en-US" dirty="0"/>
          </a:p>
          <a:p>
            <a:r>
              <a:rPr lang="en-US" sz="1800" baseline="30000" dirty="0"/>
              <a:t>1</a:t>
            </a:r>
            <a:r>
              <a:rPr lang="en-US" sz="1800" dirty="0"/>
              <a:t> </a:t>
            </a:r>
            <a:r>
              <a:rPr lang="en-US" sz="1800" dirty="0" err="1"/>
              <a:t>Montanuniversität</a:t>
            </a:r>
            <a:r>
              <a:rPr lang="en-US" sz="1800" dirty="0"/>
              <a:t> </a:t>
            </a:r>
            <a:r>
              <a:rPr lang="en-US" sz="1800" dirty="0" err="1"/>
              <a:t>Leoben</a:t>
            </a:r>
            <a:r>
              <a:rPr lang="en-US" sz="1800" dirty="0"/>
              <a:t>, Austria</a:t>
            </a:r>
          </a:p>
          <a:p>
            <a:r>
              <a:rPr lang="en-US" sz="1800" baseline="30000" dirty="0"/>
              <a:t>2</a:t>
            </a:r>
            <a:r>
              <a:rPr lang="en-US" sz="1800" dirty="0"/>
              <a:t> University of Stuttgart, Germany</a:t>
            </a:r>
            <a:endParaRPr lang="en-GB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9A11B9-1C47-4F5A-BE26-A9EC07D12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07" y="2276872"/>
            <a:ext cx="9019413" cy="2592288"/>
          </a:xfrm>
        </p:spPr>
        <p:txBody>
          <a:bodyPr/>
          <a:lstStyle/>
          <a:p>
            <a:r>
              <a:rPr lang="en-US" sz="4400" dirty="0"/>
              <a:t>A numerical tool for design and explicit chemical interpretation of low salinity water flooding experiments</a:t>
            </a:r>
            <a:endParaRPr lang="en-GB" sz="4400" dirty="0"/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D2F2A51E-3FC5-4419-8CF1-5AC2F02506D3}"/>
              </a:ext>
            </a:extLst>
          </p:cNvPr>
          <p:cNvSpPr txBox="1">
            <a:spLocks/>
          </p:cNvSpPr>
          <p:nvPr/>
        </p:nvSpPr>
        <p:spPr>
          <a:xfrm>
            <a:off x="297307" y="1432561"/>
            <a:ext cx="9198641" cy="8443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1" latinLnBrk="0" hangingPunct="1">
              <a:spcBef>
                <a:spcPts val="933"/>
              </a:spcBef>
              <a:buClr>
                <a:schemeClr val="accent2"/>
              </a:buClr>
              <a:buSzPct val="60000"/>
              <a:buFont typeface="Wingdings"/>
              <a:buNone/>
              <a:defRPr kumimoji="0" lang="de-DE" sz="2800" b="0" i="0" kern="1200">
                <a:solidFill>
                  <a:srgbClr val="FFFFFF"/>
                </a:solidFill>
                <a:latin typeface="Calibri Light"/>
                <a:ea typeface="+mn-ea"/>
                <a:cs typeface="Calibri Light"/>
              </a:defRPr>
            </a:lvl1pPr>
            <a:lvl2pPr marL="609585" indent="0" algn="ctr" rtl="0" eaLnBrk="1" latinLnBrk="0" hangingPunct="1">
              <a:spcBef>
                <a:spcPts val="733"/>
              </a:spcBef>
              <a:buClr>
                <a:schemeClr val="accent1"/>
              </a:buClr>
              <a:buSzPct val="70000"/>
              <a:buFont typeface="Wingdings 2"/>
              <a:buNone/>
              <a:defRPr kumimoji="0" lang="de-DE" sz="3467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219170" indent="0" algn="ctr" rtl="0" eaLnBrk="1" latinLnBrk="0" hangingPunct="1">
              <a:spcBef>
                <a:spcPts val="667"/>
              </a:spcBef>
              <a:buClr>
                <a:schemeClr val="accent2"/>
              </a:buClr>
              <a:buSzPct val="75000"/>
              <a:buFont typeface="Wingdings"/>
              <a:buNone/>
              <a:defRPr kumimoji="0" lang="de-DE" sz="3067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828754" indent="0" algn="ctr" rtl="0" eaLnBrk="1" latinLnBrk="0" hangingPunct="1">
              <a:spcBef>
                <a:spcPts val="533"/>
              </a:spcBef>
              <a:buClr>
                <a:schemeClr val="accent3"/>
              </a:buClr>
              <a:buSzPct val="75000"/>
              <a:buFont typeface="Wingdings"/>
              <a:buNone/>
              <a:defRPr kumimoji="0" lang="de-DE" sz="2667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438339" indent="0" algn="ctr" rtl="0" eaLnBrk="1" latinLnBrk="0" hangingPunct="1">
              <a:spcBef>
                <a:spcPts val="533"/>
              </a:spcBef>
              <a:buClr>
                <a:schemeClr val="accent4"/>
              </a:buClr>
              <a:buSzPct val="65000"/>
              <a:buFont typeface="Wingdings"/>
              <a:buNone/>
              <a:defRPr kumimoji="0" lang="de-DE" sz="2667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3047924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de-DE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lang="de-DE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lang="de-DE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lang="de-DE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K. Kurgyis</a:t>
            </a:r>
            <a:r>
              <a:rPr lang="en-US" baseline="30000" dirty="0"/>
              <a:t>1</a:t>
            </a:r>
            <a:r>
              <a:rPr lang="en-US" dirty="0"/>
              <a:t>, B. Flemisch</a:t>
            </a:r>
            <a:r>
              <a:rPr lang="en-US" baseline="30000" dirty="0"/>
              <a:t>2</a:t>
            </a:r>
            <a:r>
              <a:rPr lang="en-US" dirty="0"/>
              <a:t>, R. Helmig</a:t>
            </a:r>
            <a:r>
              <a:rPr lang="en-US" baseline="30000" dirty="0"/>
              <a:t>2</a:t>
            </a:r>
            <a:r>
              <a:rPr lang="en-US" dirty="0"/>
              <a:t>, J. Hommel</a:t>
            </a:r>
            <a:r>
              <a:rPr lang="en-US" baseline="30000" dirty="0"/>
              <a:t>2</a:t>
            </a:r>
            <a:r>
              <a:rPr lang="en-US" dirty="0"/>
              <a:t>, H. Ott</a:t>
            </a:r>
            <a:r>
              <a:rPr lang="en-US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2363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D743-88DC-4368-BA7D-E6A1C09B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/>
              <a:t>Low Salinity Water Flooding</a:t>
            </a:r>
            <a:endParaRPr lang="en-GB" sz="40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70F11C-35CD-4A23-B1E1-8A719213BD0E}"/>
              </a:ext>
            </a:extLst>
          </p:cNvPr>
          <p:cNvSpPr/>
          <p:nvPr/>
        </p:nvSpPr>
        <p:spPr>
          <a:xfrm>
            <a:off x="1148420" y="3450401"/>
            <a:ext cx="3778279" cy="2496133"/>
          </a:xfrm>
          <a:prstGeom prst="roundRect">
            <a:avLst>
              <a:gd name="adj" fmla="val 10062"/>
            </a:avLst>
          </a:prstGeom>
          <a:gradFill flip="none" rotWithShape="1">
            <a:gsLst>
              <a:gs pos="0">
                <a:srgbClr val="CC6600"/>
              </a:gs>
              <a:gs pos="74000">
                <a:srgbClr val="CC6600">
                  <a:lumMod val="59000"/>
                </a:srgbClr>
              </a:gs>
              <a:gs pos="83000">
                <a:srgbClr val="CC6600">
                  <a:lumMod val="45000"/>
                </a:srgbClr>
              </a:gs>
              <a:gs pos="100000">
                <a:srgbClr val="CC6600">
                  <a:lumMod val="2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40D3133-3D21-4B09-B111-DD6F2793F8A3}"/>
              </a:ext>
            </a:extLst>
          </p:cNvPr>
          <p:cNvSpPr/>
          <p:nvPr/>
        </p:nvSpPr>
        <p:spPr>
          <a:xfrm>
            <a:off x="1138554" y="3710749"/>
            <a:ext cx="3790011" cy="2248418"/>
          </a:xfrm>
          <a:custGeom>
            <a:avLst/>
            <a:gdLst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79482 w 3185459"/>
              <a:gd name="connsiteY2" fmla="*/ 651438 h 999507"/>
              <a:gd name="connsiteX3" fmla="*/ 3149600 w 3185459"/>
              <a:gd name="connsiteY3" fmla="*/ 597650 h 999507"/>
              <a:gd name="connsiteX4" fmla="*/ 3101788 w 3185459"/>
              <a:gd name="connsiteY4" fmla="*/ 513979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225483"/>
              <a:gd name="connsiteY0" fmla="*/ 1004230 h 1004354"/>
              <a:gd name="connsiteX1" fmla="*/ 3225483 w 3225483"/>
              <a:gd name="connsiteY1" fmla="*/ 992097 h 1004354"/>
              <a:gd name="connsiteX2" fmla="*/ 3219506 w 3225483"/>
              <a:gd name="connsiteY2" fmla="*/ 651438 h 1004354"/>
              <a:gd name="connsiteX3" fmla="*/ 3189624 w 3225483"/>
              <a:gd name="connsiteY3" fmla="*/ 597650 h 1004354"/>
              <a:gd name="connsiteX4" fmla="*/ 3141812 w 3225483"/>
              <a:gd name="connsiteY4" fmla="*/ 513979 h 1004354"/>
              <a:gd name="connsiteX5" fmla="*/ 3123883 w 3225483"/>
              <a:gd name="connsiteY5" fmla="*/ 496050 h 1004354"/>
              <a:gd name="connsiteX6" fmla="*/ 3094000 w 3225483"/>
              <a:gd name="connsiteY6" fmla="*/ 472144 h 1004354"/>
              <a:gd name="connsiteX7" fmla="*/ 3040212 w 3225483"/>
              <a:gd name="connsiteY7" fmla="*/ 442261 h 1004354"/>
              <a:gd name="connsiteX8" fmla="*/ 3022283 w 3225483"/>
              <a:gd name="connsiteY8" fmla="*/ 406403 h 1004354"/>
              <a:gd name="connsiteX9" fmla="*/ 2950565 w 3225483"/>
              <a:gd name="connsiteY9" fmla="*/ 388473 h 1004354"/>
              <a:gd name="connsiteX10" fmla="*/ 2938612 w 3225483"/>
              <a:gd name="connsiteY10" fmla="*/ 370544 h 1004354"/>
              <a:gd name="connsiteX11" fmla="*/ 2902753 w 3225483"/>
              <a:gd name="connsiteY11" fmla="*/ 340661 h 1004354"/>
              <a:gd name="connsiteX12" fmla="*/ 2890800 w 3225483"/>
              <a:gd name="connsiteY12" fmla="*/ 322732 h 1004354"/>
              <a:gd name="connsiteX13" fmla="*/ 2854942 w 3225483"/>
              <a:gd name="connsiteY13" fmla="*/ 298826 h 1004354"/>
              <a:gd name="connsiteX14" fmla="*/ 2842989 w 3225483"/>
              <a:gd name="connsiteY14" fmla="*/ 274920 h 1004354"/>
              <a:gd name="connsiteX15" fmla="*/ 2807130 w 3225483"/>
              <a:gd name="connsiteY15" fmla="*/ 262967 h 1004354"/>
              <a:gd name="connsiteX16" fmla="*/ 2759318 w 3225483"/>
              <a:gd name="connsiteY16" fmla="*/ 245038 h 1004354"/>
              <a:gd name="connsiteX17" fmla="*/ 2741389 w 3225483"/>
              <a:gd name="connsiteY17" fmla="*/ 239061 h 1004354"/>
              <a:gd name="connsiteX18" fmla="*/ 2693577 w 3225483"/>
              <a:gd name="connsiteY18" fmla="*/ 233085 h 1004354"/>
              <a:gd name="connsiteX19" fmla="*/ 2669671 w 3225483"/>
              <a:gd name="connsiteY19" fmla="*/ 221132 h 1004354"/>
              <a:gd name="connsiteX20" fmla="*/ 2609906 w 3225483"/>
              <a:gd name="connsiteY20" fmla="*/ 203203 h 1004354"/>
              <a:gd name="connsiteX21" fmla="*/ 2591977 w 3225483"/>
              <a:gd name="connsiteY21" fmla="*/ 191250 h 1004354"/>
              <a:gd name="connsiteX22" fmla="*/ 2556118 w 3225483"/>
              <a:gd name="connsiteY22" fmla="*/ 179297 h 1004354"/>
              <a:gd name="connsiteX23" fmla="*/ 2520259 w 3225483"/>
              <a:gd name="connsiteY23" fmla="*/ 155391 h 1004354"/>
              <a:gd name="connsiteX24" fmla="*/ 2484400 w 3225483"/>
              <a:gd name="connsiteY24" fmla="*/ 131485 h 1004354"/>
              <a:gd name="connsiteX25" fmla="*/ 2442565 w 3225483"/>
              <a:gd name="connsiteY25" fmla="*/ 113556 h 1004354"/>
              <a:gd name="connsiteX26" fmla="*/ 2412683 w 3225483"/>
              <a:gd name="connsiteY26" fmla="*/ 101603 h 1004354"/>
              <a:gd name="connsiteX27" fmla="*/ 2388777 w 3225483"/>
              <a:gd name="connsiteY27" fmla="*/ 95626 h 1004354"/>
              <a:gd name="connsiteX28" fmla="*/ 2370847 w 3225483"/>
              <a:gd name="connsiteY28" fmla="*/ 89650 h 1004354"/>
              <a:gd name="connsiteX29" fmla="*/ 2346942 w 3225483"/>
              <a:gd name="connsiteY29" fmla="*/ 71720 h 1004354"/>
              <a:gd name="connsiteX30" fmla="*/ 2239365 w 3225483"/>
              <a:gd name="connsiteY30" fmla="*/ 53791 h 1004354"/>
              <a:gd name="connsiteX31" fmla="*/ 2221436 w 3225483"/>
              <a:gd name="connsiteY31" fmla="*/ 41838 h 1004354"/>
              <a:gd name="connsiteX32" fmla="*/ 2203506 w 3225483"/>
              <a:gd name="connsiteY32" fmla="*/ 35861 h 1004354"/>
              <a:gd name="connsiteX33" fmla="*/ 2131789 w 3225483"/>
              <a:gd name="connsiteY33" fmla="*/ 17932 h 1004354"/>
              <a:gd name="connsiteX34" fmla="*/ 2113859 w 3225483"/>
              <a:gd name="connsiteY34" fmla="*/ 5979 h 1004354"/>
              <a:gd name="connsiteX35" fmla="*/ 1707459 w 3225483"/>
              <a:gd name="connsiteY35" fmla="*/ 5979 h 1004354"/>
              <a:gd name="connsiteX36" fmla="*/ 1665624 w 3225483"/>
              <a:gd name="connsiteY36" fmla="*/ 11956 h 1004354"/>
              <a:gd name="connsiteX37" fmla="*/ 1617812 w 3225483"/>
              <a:gd name="connsiteY37" fmla="*/ 23909 h 1004354"/>
              <a:gd name="connsiteX38" fmla="*/ 1552071 w 3225483"/>
              <a:gd name="connsiteY38" fmla="*/ 29885 h 1004354"/>
              <a:gd name="connsiteX39" fmla="*/ 1420589 w 3225483"/>
              <a:gd name="connsiteY39" fmla="*/ 41838 h 1004354"/>
              <a:gd name="connsiteX40" fmla="*/ 1402659 w 3225483"/>
              <a:gd name="connsiteY40" fmla="*/ 47814 h 1004354"/>
              <a:gd name="connsiteX41" fmla="*/ 1318989 w 3225483"/>
              <a:gd name="connsiteY41" fmla="*/ 59767 h 1004354"/>
              <a:gd name="connsiteX42" fmla="*/ 1283130 w 3225483"/>
              <a:gd name="connsiteY42" fmla="*/ 65744 h 1004354"/>
              <a:gd name="connsiteX43" fmla="*/ 1247271 w 3225483"/>
              <a:gd name="connsiteY43" fmla="*/ 77697 h 1004354"/>
              <a:gd name="connsiteX44" fmla="*/ 1217389 w 3225483"/>
              <a:gd name="connsiteY44" fmla="*/ 83673 h 1004354"/>
              <a:gd name="connsiteX45" fmla="*/ 1181530 w 3225483"/>
              <a:gd name="connsiteY45" fmla="*/ 95626 h 1004354"/>
              <a:gd name="connsiteX46" fmla="*/ 1163600 w 3225483"/>
              <a:gd name="connsiteY46" fmla="*/ 101603 h 1004354"/>
              <a:gd name="connsiteX47" fmla="*/ 1145671 w 3225483"/>
              <a:gd name="connsiteY47" fmla="*/ 119532 h 1004354"/>
              <a:gd name="connsiteX48" fmla="*/ 1109812 w 3225483"/>
              <a:gd name="connsiteY48" fmla="*/ 125509 h 1004354"/>
              <a:gd name="connsiteX49" fmla="*/ 1085906 w 3225483"/>
              <a:gd name="connsiteY49" fmla="*/ 131485 h 1004354"/>
              <a:gd name="connsiteX50" fmla="*/ 1050047 w 3225483"/>
              <a:gd name="connsiteY50" fmla="*/ 143438 h 1004354"/>
              <a:gd name="connsiteX51" fmla="*/ 1032118 w 3225483"/>
              <a:gd name="connsiteY51" fmla="*/ 155391 h 1004354"/>
              <a:gd name="connsiteX52" fmla="*/ 996259 w 3225483"/>
              <a:gd name="connsiteY52" fmla="*/ 167344 h 1004354"/>
              <a:gd name="connsiteX53" fmla="*/ 978330 w 3225483"/>
              <a:gd name="connsiteY53" fmla="*/ 173320 h 1004354"/>
              <a:gd name="connsiteX54" fmla="*/ 930518 w 3225483"/>
              <a:gd name="connsiteY54" fmla="*/ 185273 h 1004354"/>
              <a:gd name="connsiteX55" fmla="*/ 894659 w 3225483"/>
              <a:gd name="connsiteY55" fmla="*/ 209179 h 1004354"/>
              <a:gd name="connsiteX56" fmla="*/ 876730 w 3225483"/>
              <a:gd name="connsiteY56" fmla="*/ 221132 h 1004354"/>
              <a:gd name="connsiteX57" fmla="*/ 834895 w 3225483"/>
              <a:gd name="connsiteY57" fmla="*/ 233085 h 1004354"/>
              <a:gd name="connsiteX58" fmla="*/ 816965 w 3225483"/>
              <a:gd name="connsiteY58" fmla="*/ 245038 h 1004354"/>
              <a:gd name="connsiteX59" fmla="*/ 781106 w 3225483"/>
              <a:gd name="connsiteY59" fmla="*/ 256991 h 1004354"/>
              <a:gd name="connsiteX60" fmla="*/ 763177 w 3225483"/>
              <a:gd name="connsiteY60" fmla="*/ 268944 h 1004354"/>
              <a:gd name="connsiteX61" fmla="*/ 733295 w 3225483"/>
              <a:gd name="connsiteY61" fmla="*/ 274920 h 1004354"/>
              <a:gd name="connsiteX62" fmla="*/ 697436 w 3225483"/>
              <a:gd name="connsiteY62" fmla="*/ 286873 h 1004354"/>
              <a:gd name="connsiteX63" fmla="*/ 679506 w 3225483"/>
              <a:gd name="connsiteY63" fmla="*/ 292850 h 1004354"/>
              <a:gd name="connsiteX64" fmla="*/ 655600 w 3225483"/>
              <a:gd name="connsiteY64" fmla="*/ 310779 h 1004354"/>
              <a:gd name="connsiteX65" fmla="*/ 619742 w 3225483"/>
              <a:gd name="connsiteY65" fmla="*/ 334685 h 1004354"/>
              <a:gd name="connsiteX66" fmla="*/ 607789 w 3225483"/>
              <a:gd name="connsiteY66" fmla="*/ 352614 h 1004354"/>
              <a:gd name="connsiteX67" fmla="*/ 589859 w 3225483"/>
              <a:gd name="connsiteY67" fmla="*/ 358591 h 1004354"/>
              <a:gd name="connsiteX68" fmla="*/ 577906 w 3225483"/>
              <a:gd name="connsiteY68" fmla="*/ 382497 h 1004354"/>
              <a:gd name="connsiteX69" fmla="*/ 565953 w 3225483"/>
              <a:gd name="connsiteY69" fmla="*/ 400426 h 1004354"/>
              <a:gd name="connsiteX70" fmla="*/ 548024 w 3225483"/>
              <a:gd name="connsiteY70" fmla="*/ 412379 h 1004354"/>
              <a:gd name="connsiteX71" fmla="*/ 512165 w 3225483"/>
              <a:gd name="connsiteY71" fmla="*/ 448238 h 1004354"/>
              <a:gd name="connsiteX72" fmla="*/ 488259 w 3225483"/>
              <a:gd name="connsiteY72" fmla="*/ 478120 h 1004354"/>
              <a:gd name="connsiteX73" fmla="*/ 440447 w 3225483"/>
              <a:gd name="connsiteY73" fmla="*/ 519956 h 1004354"/>
              <a:gd name="connsiteX74" fmla="*/ 404589 w 3225483"/>
              <a:gd name="connsiteY74" fmla="*/ 555814 h 1004354"/>
              <a:gd name="connsiteX75" fmla="*/ 386659 w 3225483"/>
              <a:gd name="connsiteY75" fmla="*/ 573744 h 1004354"/>
              <a:gd name="connsiteX76" fmla="*/ 374706 w 3225483"/>
              <a:gd name="connsiteY76" fmla="*/ 591673 h 1004354"/>
              <a:gd name="connsiteX77" fmla="*/ 356777 w 3225483"/>
              <a:gd name="connsiteY77" fmla="*/ 597650 h 1004354"/>
              <a:gd name="connsiteX78" fmla="*/ 350800 w 3225483"/>
              <a:gd name="connsiteY78" fmla="*/ 615579 h 1004354"/>
              <a:gd name="connsiteX79" fmla="*/ 314942 w 3225483"/>
              <a:gd name="connsiteY79" fmla="*/ 645461 h 1004354"/>
              <a:gd name="connsiteX80" fmla="*/ 285059 w 3225483"/>
              <a:gd name="connsiteY80" fmla="*/ 681320 h 1004354"/>
              <a:gd name="connsiteX81" fmla="*/ 273106 w 3225483"/>
              <a:gd name="connsiteY81" fmla="*/ 699250 h 1004354"/>
              <a:gd name="connsiteX82" fmla="*/ 237247 w 3225483"/>
              <a:gd name="connsiteY82" fmla="*/ 723156 h 1004354"/>
              <a:gd name="connsiteX83" fmla="*/ 213342 w 3225483"/>
              <a:gd name="connsiteY83" fmla="*/ 759014 h 1004354"/>
              <a:gd name="connsiteX84" fmla="*/ 159553 w 3225483"/>
              <a:gd name="connsiteY84" fmla="*/ 812803 h 1004354"/>
              <a:gd name="connsiteX85" fmla="*/ 141624 w 3225483"/>
              <a:gd name="connsiteY85" fmla="*/ 830732 h 1004354"/>
              <a:gd name="connsiteX86" fmla="*/ 129671 w 3225483"/>
              <a:gd name="connsiteY86" fmla="*/ 848661 h 1004354"/>
              <a:gd name="connsiteX87" fmla="*/ 111742 w 3225483"/>
              <a:gd name="connsiteY87" fmla="*/ 854638 h 1004354"/>
              <a:gd name="connsiteX88" fmla="*/ 87836 w 3225483"/>
              <a:gd name="connsiteY88" fmla="*/ 890497 h 1004354"/>
              <a:gd name="connsiteX89" fmla="*/ 69906 w 3225483"/>
              <a:gd name="connsiteY89" fmla="*/ 962214 h 1004354"/>
              <a:gd name="connsiteX90" fmla="*/ 51977 w 3225483"/>
              <a:gd name="connsiteY90" fmla="*/ 980144 h 1004354"/>
              <a:gd name="connsiteX91" fmla="*/ 0 w 3225483"/>
              <a:gd name="connsiteY91" fmla="*/ 1004230 h 1004354"/>
              <a:gd name="connsiteX0" fmla="*/ 0 w 3225483"/>
              <a:gd name="connsiteY0" fmla="*/ 1004230 h 1004231"/>
              <a:gd name="connsiteX1" fmla="*/ 3225483 w 3225483"/>
              <a:gd name="connsiteY1" fmla="*/ 992097 h 1004231"/>
              <a:gd name="connsiteX2" fmla="*/ 3219506 w 3225483"/>
              <a:gd name="connsiteY2" fmla="*/ 651438 h 1004231"/>
              <a:gd name="connsiteX3" fmla="*/ 3189624 w 3225483"/>
              <a:gd name="connsiteY3" fmla="*/ 597650 h 1004231"/>
              <a:gd name="connsiteX4" fmla="*/ 3141812 w 3225483"/>
              <a:gd name="connsiteY4" fmla="*/ 513979 h 1004231"/>
              <a:gd name="connsiteX5" fmla="*/ 3123883 w 3225483"/>
              <a:gd name="connsiteY5" fmla="*/ 496050 h 1004231"/>
              <a:gd name="connsiteX6" fmla="*/ 3094000 w 3225483"/>
              <a:gd name="connsiteY6" fmla="*/ 472144 h 1004231"/>
              <a:gd name="connsiteX7" fmla="*/ 3040212 w 3225483"/>
              <a:gd name="connsiteY7" fmla="*/ 442261 h 1004231"/>
              <a:gd name="connsiteX8" fmla="*/ 3022283 w 3225483"/>
              <a:gd name="connsiteY8" fmla="*/ 406403 h 1004231"/>
              <a:gd name="connsiteX9" fmla="*/ 2950565 w 3225483"/>
              <a:gd name="connsiteY9" fmla="*/ 388473 h 1004231"/>
              <a:gd name="connsiteX10" fmla="*/ 2938612 w 3225483"/>
              <a:gd name="connsiteY10" fmla="*/ 370544 h 1004231"/>
              <a:gd name="connsiteX11" fmla="*/ 2902753 w 3225483"/>
              <a:gd name="connsiteY11" fmla="*/ 340661 h 1004231"/>
              <a:gd name="connsiteX12" fmla="*/ 2890800 w 3225483"/>
              <a:gd name="connsiteY12" fmla="*/ 322732 h 1004231"/>
              <a:gd name="connsiteX13" fmla="*/ 2854942 w 3225483"/>
              <a:gd name="connsiteY13" fmla="*/ 298826 h 1004231"/>
              <a:gd name="connsiteX14" fmla="*/ 2842989 w 3225483"/>
              <a:gd name="connsiteY14" fmla="*/ 274920 h 1004231"/>
              <a:gd name="connsiteX15" fmla="*/ 2807130 w 3225483"/>
              <a:gd name="connsiteY15" fmla="*/ 262967 h 1004231"/>
              <a:gd name="connsiteX16" fmla="*/ 2759318 w 3225483"/>
              <a:gd name="connsiteY16" fmla="*/ 245038 h 1004231"/>
              <a:gd name="connsiteX17" fmla="*/ 2741389 w 3225483"/>
              <a:gd name="connsiteY17" fmla="*/ 239061 h 1004231"/>
              <a:gd name="connsiteX18" fmla="*/ 2693577 w 3225483"/>
              <a:gd name="connsiteY18" fmla="*/ 233085 h 1004231"/>
              <a:gd name="connsiteX19" fmla="*/ 2669671 w 3225483"/>
              <a:gd name="connsiteY19" fmla="*/ 221132 h 1004231"/>
              <a:gd name="connsiteX20" fmla="*/ 2609906 w 3225483"/>
              <a:gd name="connsiteY20" fmla="*/ 203203 h 1004231"/>
              <a:gd name="connsiteX21" fmla="*/ 2591977 w 3225483"/>
              <a:gd name="connsiteY21" fmla="*/ 191250 h 1004231"/>
              <a:gd name="connsiteX22" fmla="*/ 2556118 w 3225483"/>
              <a:gd name="connsiteY22" fmla="*/ 179297 h 1004231"/>
              <a:gd name="connsiteX23" fmla="*/ 2520259 w 3225483"/>
              <a:gd name="connsiteY23" fmla="*/ 155391 h 1004231"/>
              <a:gd name="connsiteX24" fmla="*/ 2484400 w 3225483"/>
              <a:gd name="connsiteY24" fmla="*/ 131485 h 1004231"/>
              <a:gd name="connsiteX25" fmla="*/ 2442565 w 3225483"/>
              <a:gd name="connsiteY25" fmla="*/ 113556 h 1004231"/>
              <a:gd name="connsiteX26" fmla="*/ 2412683 w 3225483"/>
              <a:gd name="connsiteY26" fmla="*/ 101603 h 1004231"/>
              <a:gd name="connsiteX27" fmla="*/ 2388777 w 3225483"/>
              <a:gd name="connsiteY27" fmla="*/ 95626 h 1004231"/>
              <a:gd name="connsiteX28" fmla="*/ 2370847 w 3225483"/>
              <a:gd name="connsiteY28" fmla="*/ 89650 h 1004231"/>
              <a:gd name="connsiteX29" fmla="*/ 2346942 w 3225483"/>
              <a:gd name="connsiteY29" fmla="*/ 71720 h 1004231"/>
              <a:gd name="connsiteX30" fmla="*/ 2239365 w 3225483"/>
              <a:gd name="connsiteY30" fmla="*/ 53791 h 1004231"/>
              <a:gd name="connsiteX31" fmla="*/ 2221436 w 3225483"/>
              <a:gd name="connsiteY31" fmla="*/ 41838 h 1004231"/>
              <a:gd name="connsiteX32" fmla="*/ 2203506 w 3225483"/>
              <a:gd name="connsiteY32" fmla="*/ 35861 h 1004231"/>
              <a:gd name="connsiteX33" fmla="*/ 2131789 w 3225483"/>
              <a:gd name="connsiteY33" fmla="*/ 17932 h 1004231"/>
              <a:gd name="connsiteX34" fmla="*/ 2113859 w 3225483"/>
              <a:gd name="connsiteY34" fmla="*/ 5979 h 1004231"/>
              <a:gd name="connsiteX35" fmla="*/ 1707459 w 3225483"/>
              <a:gd name="connsiteY35" fmla="*/ 5979 h 1004231"/>
              <a:gd name="connsiteX36" fmla="*/ 1665624 w 3225483"/>
              <a:gd name="connsiteY36" fmla="*/ 11956 h 1004231"/>
              <a:gd name="connsiteX37" fmla="*/ 1617812 w 3225483"/>
              <a:gd name="connsiteY37" fmla="*/ 23909 h 1004231"/>
              <a:gd name="connsiteX38" fmla="*/ 1552071 w 3225483"/>
              <a:gd name="connsiteY38" fmla="*/ 29885 h 1004231"/>
              <a:gd name="connsiteX39" fmla="*/ 1420589 w 3225483"/>
              <a:gd name="connsiteY39" fmla="*/ 41838 h 1004231"/>
              <a:gd name="connsiteX40" fmla="*/ 1402659 w 3225483"/>
              <a:gd name="connsiteY40" fmla="*/ 47814 h 1004231"/>
              <a:gd name="connsiteX41" fmla="*/ 1318989 w 3225483"/>
              <a:gd name="connsiteY41" fmla="*/ 59767 h 1004231"/>
              <a:gd name="connsiteX42" fmla="*/ 1283130 w 3225483"/>
              <a:gd name="connsiteY42" fmla="*/ 65744 h 1004231"/>
              <a:gd name="connsiteX43" fmla="*/ 1247271 w 3225483"/>
              <a:gd name="connsiteY43" fmla="*/ 77697 h 1004231"/>
              <a:gd name="connsiteX44" fmla="*/ 1217389 w 3225483"/>
              <a:gd name="connsiteY44" fmla="*/ 83673 h 1004231"/>
              <a:gd name="connsiteX45" fmla="*/ 1181530 w 3225483"/>
              <a:gd name="connsiteY45" fmla="*/ 95626 h 1004231"/>
              <a:gd name="connsiteX46" fmla="*/ 1163600 w 3225483"/>
              <a:gd name="connsiteY46" fmla="*/ 101603 h 1004231"/>
              <a:gd name="connsiteX47" fmla="*/ 1145671 w 3225483"/>
              <a:gd name="connsiteY47" fmla="*/ 119532 h 1004231"/>
              <a:gd name="connsiteX48" fmla="*/ 1109812 w 3225483"/>
              <a:gd name="connsiteY48" fmla="*/ 125509 h 1004231"/>
              <a:gd name="connsiteX49" fmla="*/ 1085906 w 3225483"/>
              <a:gd name="connsiteY49" fmla="*/ 131485 h 1004231"/>
              <a:gd name="connsiteX50" fmla="*/ 1050047 w 3225483"/>
              <a:gd name="connsiteY50" fmla="*/ 143438 h 1004231"/>
              <a:gd name="connsiteX51" fmla="*/ 1032118 w 3225483"/>
              <a:gd name="connsiteY51" fmla="*/ 155391 h 1004231"/>
              <a:gd name="connsiteX52" fmla="*/ 996259 w 3225483"/>
              <a:gd name="connsiteY52" fmla="*/ 167344 h 1004231"/>
              <a:gd name="connsiteX53" fmla="*/ 978330 w 3225483"/>
              <a:gd name="connsiteY53" fmla="*/ 173320 h 1004231"/>
              <a:gd name="connsiteX54" fmla="*/ 930518 w 3225483"/>
              <a:gd name="connsiteY54" fmla="*/ 185273 h 1004231"/>
              <a:gd name="connsiteX55" fmla="*/ 894659 w 3225483"/>
              <a:gd name="connsiteY55" fmla="*/ 209179 h 1004231"/>
              <a:gd name="connsiteX56" fmla="*/ 876730 w 3225483"/>
              <a:gd name="connsiteY56" fmla="*/ 221132 h 1004231"/>
              <a:gd name="connsiteX57" fmla="*/ 834895 w 3225483"/>
              <a:gd name="connsiteY57" fmla="*/ 233085 h 1004231"/>
              <a:gd name="connsiteX58" fmla="*/ 816965 w 3225483"/>
              <a:gd name="connsiteY58" fmla="*/ 245038 h 1004231"/>
              <a:gd name="connsiteX59" fmla="*/ 781106 w 3225483"/>
              <a:gd name="connsiteY59" fmla="*/ 256991 h 1004231"/>
              <a:gd name="connsiteX60" fmla="*/ 763177 w 3225483"/>
              <a:gd name="connsiteY60" fmla="*/ 268944 h 1004231"/>
              <a:gd name="connsiteX61" fmla="*/ 733295 w 3225483"/>
              <a:gd name="connsiteY61" fmla="*/ 274920 h 1004231"/>
              <a:gd name="connsiteX62" fmla="*/ 697436 w 3225483"/>
              <a:gd name="connsiteY62" fmla="*/ 286873 h 1004231"/>
              <a:gd name="connsiteX63" fmla="*/ 679506 w 3225483"/>
              <a:gd name="connsiteY63" fmla="*/ 292850 h 1004231"/>
              <a:gd name="connsiteX64" fmla="*/ 655600 w 3225483"/>
              <a:gd name="connsiteY64" fmla="*/ 310779 h 1004231"/>
              <a:gd name="connsiteX65" fmla="*/ 619742 w 3225483"/>
              <a:gd name="connsiteY65" fmla="*/ 334685 h 1004231"/>
              <a:gd name="connsiteX66" fmla="*/ 607789 w 3225483"/>
              <a:gd name="connsiteY66" fmla="*/ 352614 h 1004231"/>
              <a:gd name="connsiteX67" fmla="*/ 589859 w 3225483"/>
              <a:gd name="connsiteY67" fmla="*/ 358591 h 1004231"/>
              <a:gd name="connsiteX68" fmla="*/ 577906 w 3225483"/>
              <a:gd name="connsiteY68" fmla="*/ 382497 h 1004231"/>
              <a:gd name="connsiteX69" fmla="*/ 565953 w 3225483"/>
              <a:gd name="connsiteY69" fmla="*/ 400426 h 1004231"/>
              <a:gd name="connsiteX70" fmla="*/ 548024 w 3225483"/>
              <a:gd name="connsiteY70" fmla="*/ 412379 h 1004231"/>
              <a:gd name="connsiteX71" fmla="*/ 512165 w 3225483"/>
              <a:gd name="connsiteY71" fmla="*/ 448238 h 1004231"/>
              <a:gd name="connsiteX72" fmla="*/ 488259 w 3225483"/>
              <a:gd name="connsiteY72" fmla="*/ 478120 h 1004231"/>
              <a:gd name="connsiteX73" fmla="*/ 440447 w 3225483"/>
              <a:gd name="connsiteY73" fmla="*/ 519956 h 1004231"/>
              <a:gd name="connsiteX74" fmla="*/ 404589 w 3225483"/>
              <a:gd name="connsiteY74" fmla="*/ 555814 h 1004231"/>
              <a:gd name="connsiteX75" fmla="*/ 386659 w 3225483"/>
              <a:gd name="connsiteY75" fmla="*/ 573744 h 1004231"/>
              <a:gd name="connsiteX76" fmla="*/ 374706 w 3225483"/>
              <a:gd name="connsiteY76" fmla="*/ 591673 h 1004231"/>
              <a:gd name="connsiteX77" fmla="*/ 356777 w 3225483"/>
              <a:gd name="connsiteY77" fmla="*/ 597650 h 1004231"/>
              <a:gd name="connsiteX78" fmla="*/ 350800 w 3225483"/>
              <a:gd name="connsiteY78" fmla="*/ 615579 h 1004231"/>
              <a:gd name="connsiteX79" fmla="*/ 314942 w 3225483"/>
              <a:gd name="connsiteY79" fmla="*/ 645461 h 1004231"/>
              <a:gd name="connsiteX80" fmla="*/ 285059 w 3225483"/>
              <a:gd name="connsiteY80" fmla="*/ 681320 h 1004231"/>
              <a:gd name="connsiteX81" fmla="*/ 273106 w 3225483"/>
              <a:gd name="connsiteY81" fmla="*/ 699250 h 1004231"/>
              <a:gd name="connsiteX82" fmla="*/ 237247 w 3225483"/>
              <a:gd name="connsiteY82" fmla="*/ 723156 h 1004231"/>
              <a:gd name="connsiteX83" fmla="*/ 213342 w 3225483"/>
              <a:gd name="connsiteY83" fmla="*/ 759014 h 1004231"/>
              <a:gd name="connsiteX84" fmla="*/ 159553 w 3225483"/>
              <a:gd name="connsiteY84" fmla="*/ 812803 h 1004231"/>
              <a:gd name="connsiteX85" fmla="*/ 141624 w 3225483"/>
              <a:gd name="connsiteY85" fmla="*/ 830732 h 1004231"/>
              <a:gd name="connsiteX86" fmla="*/ 129671 w 3225483"/>
              <a:gd name="connsiteY86" fmla="*/ 848661 h 1004231"/>
              <a:gd name="connsiteX87" fmla="*/ 111742 w 3225483"/>
              <a:gd name="connsiteY87" fmla="*/ 854638 h 1004231"/>
              <a:gd name="connsiteX88" fmla="*/ 87836 w 3225483"/>
              <a:gd name="connsiteY88" fmla="*/ 890497 h 1004231"/>
              <a:gd name="connsiteX89" fmla="*/ 69906 w 3225483"/>
              <a:gd name="connsiteY89" fmla="*/ 962214 h 1004231"/>
              <a:gd name="connsiteX90" fmla="*/ 18110 w 3225483"/>
              <a:gd name="connsiteY90" fmla="*/ 961671 h 1004231"/>
              <a:gd name="connsiteX91" fmla="*/ 0 w 3225483"/>
              <a:gd name="connsiteY91" fmla="*/ 1004230 h 1004231"/>
              <a:gd name="connsiteX0" fmla="*/ 0 w 3225483"/>
              <a:gd name="connsiteY0" fmla="*/ 1004230 h 1004231"/>
              <a:gd name="connsiteX1" fmla="*/ 3225483 w 3225483"/>
              <a:gd name="connsiteY1" fmla="*/ 992097 h 1004231"/>
              <a:gd name="connsiteX2" fmla="*/ 3219506 w 3225483"/>
              <a:gd name="connsiteY2" fmla="*/ 651438 h 1004231"/>
              <a:gd name="connsiteX3" fmla="*/ 3189624 w 3225483"/>
              <a:gd name="connsiteY3" fmla="*/ 597650 h 1004231"/>
              <a:gd name="connsiteX4" fmla="*/ 3141812 w 3225483"/>
              <a:gd name="connsiteY4" fmla="*/ 513979 h 1004231"/>
              <a:gd name="connsiteX5" fmla="*/ 3123883 w 3225483"/>
              <a:gd name="connsiteY5" fmla="*/ 496050 h 1004231"/>
              <a:gd name="connsiteX6" fmla="*/ 3094000 w 3225483"/>
              <a:gd name="connsiteY6" fmla="*/ 472144 h 1004231"/>
              <a:gd name="connsiteX7" fmla="*/ 3040212 w 3225483"/>
              <a:gd name="connsiteY7" fmla="*/ 442261 h 1004231"/>
              <a:gd name="connsiteX8" fmla="*/ 3022283 w 3225483"/>
              <a:gd name="connsiteY8" fmla="*/ 406403 h 1004231"/>
              <a:gd name="connsiteX9" fmla="*/ 2950565 w 3225483"/>
              <a:gd name="connsiteY9" fmla="*/ 388473 h 1004231"/>
              <a:gd name="connsiteX10" fmla="*/ 2938612 w 3225483"/>
              <a:gd name="connsiteY10" fmla="*/ 370544 h 1004231"/>
              <a:gd name="connsiteX11" fmla="*/ 2902753 w 3225483"/>
              <a:gd name="connsiteY11" fmla="*/ 340661 h 1004231"/>
              <a:gd name="connsiteX12" fmla="*/ 2890800 w 3225483"/>
              <a:gd name="connsiteY12" fmla="*/ 322732 h 1004231"/>
              <a:gd name="connsiteX13" fmla="*/ 2854942 w 3225483"/>
              <a:gd name="connsiteY13" fmla="*/ 298826 h 1004231"/>
              <a:gd name="connsiteX14" fmla="*/ 2842989 w 3225483"/>
              <a:gd name="connsiteY14" fmla="*/ 274920 h 1004231"/>
              <a:gd name="connsiteX15" fmla="*/ 2807130 w 3225483"/>
              <a:gd name="connsiteY15" fmla="*/ 262967 h 1004231"/>
              <a:gd name="connsiteX16" fmla="*/ 2759318 w 3225483"/>
              <a:gd name="connsiteY16" fmla="*/ 245038 h 1004231"/>
              <a:gd name="connsiteX17" fmla="*/ 2741389 w 3225483"/>
              <a:gd name="connsiteY17" fmla="*/ 239061 h 1004231"/>
              <a:gd name="connsiteX18" fmla="*/ 2693577 w 3225483"/>
              <a:gd name="connsiteY18" fmla="*/ 233085 h 1004231"/>
              <a:gd name="connsiteX19" fmla="*/ 2669671 w 3225483"/>
              <a:gd name="connsiteY19" fmla="*/ 221132 h 1004231"/>
              <a:gd name="connsiteX20" fmla="*/ 2609906 w 3225483"/>
              <a:gd name="connsiteY20" fmla="*/ 203203 h 1004231"/>
              <a:gd name="connsiteX21" fmla="*/ 2591977 w 3225483"/>
              <a:gd name="connsiteY21" fmla="*/ 191250 h 1004231"/>
              <a:gd name="connsiteX22" fmla="*/ 2556118 w 3225483"/>
              <a:gd name="connsiteY22" fmla="*/ 179297 h 1004231"/>
              <a:gd name="connsiteX23" fmla="*/ 2520259 w 3225483"/>
              <a:gd name="connsiteY23" fmla="*/ 155391 h 1004231"/>
              <a:gd name="connsiteX24" fmla="*/ 2484400 w 3225483"/>
              <a:gd name="connsiteY24" fmla="*/ 131485 h 1004231"/>
              <a:gd name="connsiteX25" fmla="*/ 2442565 w 3225483"/>
              <a:gd name="connsiteY25" fmla="*/ 113556 h 1004231"/>
              <a:gd name="connsiteX26" fmla="*/ 2412683 w 3225483"/>
              <a:gd name="connsiteY26" fmla="*/ 101603 h 1004231"/>
              <a:gd name="connsiteX27" fmla="*/ 2388777 w 3225483"/>
              <a:gd name="connsiteY27" fmla="*/ 95626 h 1004231"/>
              <a:gd name="connsiteX28" fmla="*/ 2370847 w 3225483"/>
              <a:gd name="connsiteY28" fmla="*/ 89650 h 1004231"/>
              <a:gd name="connsiteX29" fmla="*/ 2346942 w 3225483"/>
              <a:gd name="connsiteY29" fmla="*/ 71720 h 1004231"/>
              <a:gd name="connsiteX30" fmla="*/ 2239365 w 3225483"/>
              <a:gd name="connsiteY30" fmla="*/ 53791 h 1004231"/>
              <a:gd name="connsiteX31" fmla="*/ 2221436 w 3225483"/>
              <a:gd name="connsiteY31" fmla="*/ 41838 h 1004231"/>
              <a:gd name="connsiteX32" fmla="*/ 2203506 w 3225483"/>
              <a:gd name="connsiteY32" fmla="*/ 35861 h 1004231"/>
              <a:gd name="connsiteX33" fmla="*/ 2131789 w 3225483"/>
              <a:gd name="connsiteY33" fmla="*/ 17932 h 1004231"/>
              <a:gd name="connsiteX34" fmla="*/ 2113859 w 3225483"/>
              <a:gd name="connsiteY34" fmla="*/ 5979 h 1004231"/>
              <a:gd name="connsiteX35" fmla="*/ 1707459 w 3225483"/>
              <a:gd name="connsiteY35" fmla="*/ 5979 h 1004231"/>
              <a:gd name="connsiteX36" fmla="*/ 1665624 w 3225483"/>
              <a:gd name="connsiteY36" fmla="*/ 11956 h 1004231"/>
              <a:gd name="connsiteX37" fmla="*/ 1617812 w 3225483"/>
              <a:gd name="connsiteY37" fmla="*/ 23909 h 1004231"/>
              <a:gd name="connsiteX38" fmla="*/ 1552071 w 3225483"/>
              <a:gd name="connsiteY38" fmla="*/ 29885 h 1004231"/>
              <a:gd name="connsiteX39" fmla="*/ 1420589 w 3225483"/>
              <a:gd name="connsiteY39" fmla="*/ 41838 h 1004231"/>
              <a:gd name="connsiteX40" fmla="*/ 1402659 w 3225483"/>
              <a:gd name="connsiteY40" fmla="*/ 47814 h 1004231"/>
              <a:gd name="connsiteX41" fmla="*/ 1318989 w 3225483"/>
              <a:gd name="connsiteY41" fmla="*/ 59767 h 1004231"/>
              <a:gd name="connsiteX42" fmla="*/ 1283130 w 3225483"/>
              <a:gd name="connsiteY42" fmla="*/ 65744 h 1004231"/>
              <a:gd name="connsiteX43" fmla="*/ 1247271 w 3225483"/>
              <a:gd name="connsiteY43" fmla="*/ 77697 h 1004231"/>
              <a:gd name="connsiteX44" fmla="*/ 1217389 w 3225483"/>
              <a:gd name="connsiteY44" fmla="*/ 83673 h 1004231"/>
              <a:gd name="connsiteX45" fmla="*/ 1181530 w 3225483"/>
              <a:gd name="connsiteY45" fmla="*/ 95626 h 1004231"/>
              <a:gd name="connsiteX46" fmla="*/ 1163600 w 3225483"/>
              <a:gd name="connsiteY46" fmla="*/ 101603 h 1004231"/>
              <a:gd name="connsiteX47" fmla="*/ 1145671 w 3225483"/>
              <a:gd name="connsiteY47" fmla="*/ 119532 h 1004231"/>
              <a:gd name="connsiteX48" fmla="*/ 1109812 w 3225483"/>
              <a:gd name="connsiteY48" fmla="*/ 125509 h 1004231"/>
              <a:gd name="connsiteX49" fmla="*/ 1085906 w 3225483"/>
              <a:gd name="connsiteY49" fmla="*/ 131485 h 1004231"/>
              <a:gd name="connsiteX50" fmla="*/ 1050047 w 3225483"/>
              <a:gd name="connsiteY50" fmla="*/ 143438 h 1004231"/>
              <a:gd name="connsiteX51" fmla="*/ 1032118 w 3225483"/>
              <a:gd name="connsiteY51" fmla="*/ 155391 h 1004231"/>
              <a:gd name="connsiteX52" fmla="*/ 996259 w 3225483"/>
              <a:gd name="connsiteY52" fmla="*/ 167344 h 1004231"/>
              <a:gd name="connsiteX53" fmla="*/ 978330 w 3225483"/>
              <a:gd name="connsiteY53" fmla="*/ 173320 h 1004231"/>
              <a:gd name="connsiteX54" fmla="*/ 930518 w 3225483"/>
              <a:gd name="connsiteY54" fmla="*/ 185273 h 1004231"/>
              <a:gd name="connsiteX55" fmla="*/ 894659 w 3225483"/>
              <a:gd name="connsiteY55" fmla="*/ 209179 h 1004231"/>
              <a:gd name="connsiteX56" fmla="*/ 876730 w 3225483"/>
              <a:gd name="connsiteY56" fmla="*/ 221132 h 1004231"/>
              <a:gd name="connsiteX57" fmla="*/ 834895 w 3225483"/>
              <a:gd name="connsiteY57" fmla="*/ 233085 h 1004231"/>
              <a:gd name="connsiteX58" fmla="*/ 816965 w 3225483"/>
              <a:gd name="connsiteY58" fmla="*/ 245038 h 1004231"/>
              <a:gd name="connsiteX59" fmla="*/ 781106 w 3225483"/>
              <a:gd name="connsiteY59" fmla="*/ 256991 h 1004231"/>
              <a:gd name="connsiteX60" fmla="*/ 763177 w 3225483"/>
              <a:gd name="connsiteY60" fmla="*/ 268944 h 1004231"/>
              <a:gd name="connsiteX61" fmla="*/ 733295 w 3225483"/>
              <a:gd name="connsiteY61" fmla="*/ 274920 h 1004231"/>
              <a:gd name="connsiteX62" fmla="*/ 697436 w 3225483"/>
              <a:gd name="connsiteY62" fmla="*/ 286873 h 1004231"/>
              <a:gd name="connsiteX63" fmla="*/ 679506 w 3225483"/>
              <a:gd name="connsiteY63" fmla="*/ 292850 h 1004231"/>
              <a:gd name="connsiteX64" fmla="*/ 655600 w 3225483"/>
              <a:gd name="connsiteY64" fmla="*/ 310779 h 1004231"/>
              <a:gd name="connsiteX65" fmla="*/ 619742 w 3225483"/>
              <a:gd name="connsiteY65" fmla="*/ 334685 h 1004231"/>
              <a:gd name="connsiteX66" fmla="*/ 607789 w 3225483"/>
              <a:gd name="connsiteY66" fmla="*/ 352614 h 1004231"/>
              <a:gd name="connsiteX67" fmla="*/ 589859 w 3225483"/>
              <a:gd name="connsiteY67" fmla="*/ 358591 h 1004231"/>
              <a:gd name="connsiteX68" fmla="*/ 577906 w 3225483"/>
              <a:gd name="connsiteY68" fmla="*/ 382497 h 1004231"/>
              <a:gd name="connsiteX69" fmla="*/ 565953 w 3225483"/>
              <a:gd name="connsiteY69" fmla="*/ 400426 h 1004231"/>
              <a:gd name="connsiteX70" fmla="*/ 548024 w 3225483"/>
              <a:gd name="connsiteY70" fmla="*/ 412379 h 1004231"/>
              <a:gd name="connsiteX71" fmla="*/ 512165 w 3225483"/>
              <a:gd name="connsiteY71" fmla="*/ 448238 h 1004231"/>
              <a:gd name="connsiteX72" fmla="*/ 488259 w 3225483"/>
              <a:gd name="connsiteY72" fmla="*/ 478120 h 1004231"/>
              <a:gd name="connsiteX73" fmla="*/ 440447 w 3225483"/>
              <a:gd name="connsiteY73" fmla="*/ 519956 h 1004231"/>
              <a:gd name="connsiteX74" fmla="*/ 404589 w 3225483"/>
              <a:gd name="connsiteY74" fmla="*/ 555814 h 1004231"/>
              <a:gd name="connsiteX75" fmla="*/ 386659 w 3225483"/>
              <a:gd name="connsiteY75" fmla="*/ 573744 h 1004231"/>
              <a:gd name="connsiteX76" fmla="*/ 374706 w 3225483"/>
              <a:gd name="connsiteY76" fmla="*/ 591673 h 1004231"/>
              <a:gd name="connsiteX77" fmla="*/ 356777 w 3225483"/>
              <a:gd name="connsiteY77" fmla="*/ 597650 h 1004231"/>
              <a:gd name="connsiteX78" fmla="*/ 350800 w 3225483"/>
              <a:gd name="connsiteY78" fmla="*/ 615579 h 1004231"/>
              <a:gd name="connsiteX79" fmla="*/ 314942 w 3225483"/>
              <a:gd name="connsiteY79" fmla="*/ 645461 h 1004231"/>
              <a:gd name="connsiteX80" fmla="*/ 285059 w 3225483"/>
              <a:gd name="connsiteY80" fmla="*/ 681320 h 1004231"/>
              <a:gd name="connsiteX81" fmla="*/ 273106 w 3225483"/>
              <a:gd name="connsiteY81" fmla="*/ 699250 h 1004231"/>
              <a:gd name="connsiteX82" fmla="*/ 237247 w 3225483"/>
              <a:gd name="connsiteY82" fmla="*/ 723156 h 1004231"/>
              <a:gd name="connsiteX83" fmla="*/ 213342 w 3225483"/>
              <a:gd name="connsiteY83" fmla="*/ 759014 h 1004231"/>
              <a:gd name="connsiteX84" fmla="*/ 159553 w 3225483"/>
              <a:gd name="connsiteY84" fmla="*/ 812803 h 1004231"/>
              <a:gd name="connsiteX85" fmla="*/ 141624 w 3225483"/>
              <a:gd name="connsiteY85" fmla="*/ 830732 h 1004231"/>
              <a:gd name="connsiteX86" fmla="*/ 129671 w 3225483"/>
              <a:gd name="connsiteY86" fmla="*/ 848661 h 1004231"/>
              <a:gd name="connsiteX87" fmla="*/ 111742 w 3225483"/>
              <a:gd name="connsiteY87" fmla="*/ 854638 h 1004231"/>
              <a:gd name="connsiteX88" fmla="*/ 87836 w 3225483"/>
              <a:gd name="connsiteY88" fmla="*/ 890497 h 1004231"/>
              <a:gd name="connsiteX89" fmla="*/ 39118 w 3225483"/>
              <a:gd name="connsiteY89" fmla="*/ 931426 h 1004231"/>
              <a:gd name="connsiteX90" fmla="*/ 18110 w 3225483"/>
              <a:gd name="connsiteY90" fmla="*/ 961671 h 1004231"/>
              <a:gd name="connsiteX91" fmla="*/ 0 w 3225483"/>
              <a:gd name="connsiteY91" fmla="*/ 1004230 h 1004231"/>
              <a:gd name="connsiteX0" fmla="*/ 47026 w 3207854"/>
              <a:gd name="connsiteY0" fmla="*/ 1007309 h 1007310"/>
              <a:gd name="connsiteX1" fmla="*/ 3207854 w 3207854"/>
              <a:gd name="connsiteY1" fmla="*/ 992097 h 1007310"/>
              <a:gd name="connsiteX2" fmla="*/ 3201877 w 3207854"/>
              <a:gd name="connsiteY2" fmla="*/ 651438 h 1007310"/>
              <a:gd name="connsiteX3" fmla="*/ 3171995 w 3207854"/>
              <a:gd name="connsiteY3" fmla="*/ 597650 h 1007310"/>
              <a:gd name="connsiteX4" fmla="*/ 3124183 w 3207854"/>
              <a:gd name="connsiteY4" fmla="*/ 513979 h 1007310"/>
              <a:gd name="connsiteX5" fmla="*/ 3106254 w 3207854"/>
              <a:gd name="connsiteY5" fmla="*/ 496050 h 1007310"/>
              <a:gd name="connsiteX6" fmla="*/ 3076371 w 3207854"/>
              <a:gd name="connsiteY6" fmla="*/ 472144 h 1007310"/>
              <a:gd name="connsiteX7" fmla="*/ 3022583 w 3207854"/>
              <a:gd name="connsiteY7" fmla="*/ 442261 h 1007310"/>
              <a:gd name="connsiteX8" fmla="*/ 3004654 w 3207854"/>
              <a:gd name="connsiteY8" fmla="*/ 406403 h 1007310"/>
              <a:gd name="connsiteX9" fmla="*/ 2932936 w 3207854"/>
              <a:gd name="connsiteY9" fmla="*/ 388473 h 1007310"/>
              <a:gd name="connsiteX10" fmla="*/ 2920983 w 3207854"/>
              <a:gd name="connsiteY10" fmla="*/ 370544 h 1007310"/>
              <a:gd name="connsiteX11" fmla="*/ 2885124 w 3207854"/>
              <a:gd name="connsiteY11" fmla="*/ 340661 h 1007310"/>
              <a:gd name="connsiteX12" fmla="*/ 2873171 w 3207854"/>
              <a:gd name="connsiteY12" fmla="*/ 322732 h 1007310"/>
              <a:gd name="connsiteX13" fmla="*/ 2837313 w 3207854"/>
              <a:gd name="connsiteY13" fmla="*/ 298826 h 1007310"/>
              <a:gd name="connsiteX14" fmla="*/ 2825360 w 3207854"/>
              <a:gd name="connsiteY14" fmla="*/ 274920 h 1007310"/>
              <a:gd name="connsiteX15" fmla="*/ 2789501 w 3207854"/>
              <a:gd name="connsiteY15" fmla="*/ 262967 h 1007310"/>
              <a:gd name="connsiteX16" fmla="*/ 2741689 w 3207854"/>
              <a:gd name="connsiteY16" fmla="*/ 245038 h 1007310"/>
              <a:gd name="connsiteX17" fmla="*/ 2723760 w 3207854"/>
              <a:gd name="connsiteY17" fmla="*/ 239061 h 1007310"/>
              <a:gd name="connsiteX18" fmla="*/ 2675948 w 3207854"/>
              <a:gd name="connsiteY18" fmla="*/ 233085 h 1007310"/>
              <a:gd name="connsiteX19" fmla="*/ 2652042 w 3207854"/>
              <a:gd name="connsiteY19" fmla="*/ 221132 h 1007310"/>
              <a:gd name="connsiteX20" fmla="*/ 2592277 w 3207854"/>
              <a:gd name="connsiteY20" fmla="*/ 203203 h 1007310"/>
              <a:gd name="connsiteX21" fmla="*/ 2574348 w 3207854"/>
              <a:gd name="connsiteY21" fmla="*/ 191250 h 1007310"/>
              <a:gd name="connsiteX22" fmla="*/ 2538489 w 3207854"/>
              <a:gd name="connsiteY22" fmla="*/ 179297 h 1007310"/>
              <a:gd name="connsiteX23" fmla="*/ 2502630 w 3207854"/>
              <a:gd name="connsiteY23" fmla="*/ 155391 h 1007310"/>
              <a:gd name="connsiteX24" fmla="*/ 2466771 w 3207854"/>
              <a:gd name="connsiteY24" fmla="*/ 131485 h 1007310"/>
              <a:gd name="connsiteX25" fmla="*/ 2424936 w 3207854"/>
              <a:gd name="connsiteY25" fmla="*/ 113556 h 1007310"/>
              <a:gd name="connsiteX26" fmla="*/ 2395054 w 3207854"/>
              <a:gd name="connsiteY26" fmla="*/ 101603 h 1007310"/>
              <a:gd name="connsiteX27" fmla="*/ 2371148 w 3207854"/>
              <a:gd name="connsiteY27" fmla="*/ 95626 h 1007310"/>
              <a:gd name="connsiteX28" fmla="*/ 2353218 w 3207854"/>
              <a:gd name="connsiteY28" fmla="*/ 89650 h 1007310"/>
              <a:gd name="connsiteX29" fmla="*/ 2329313 w 3207854"/>
              <a:gd name="connsiteY29" fmla="*/ 71720 h 1007310"/>
              <a:gd name="connsiteX30" fmla="*/ 2221736 w 3207854"/>
              <a:gd name="connsiteY30" fmla="*/ 53791 h 1007310"/>
              <a:gd name="connsiteX31" fmla="*/ 2203807 w 3207854"/>
              <a:gd name="connsiteY31" fmla="*/ 41838 h 1007310"/>
              <a:gd name="connsiteX32" fmla="*/ 2185877 w 3207854"/>
              <a:gd name="connsiteY32" fmla="*/ 35861 h 1007310"/>
              <a:gd name="connsiteX33" fmla="*/ 2114160 w 3207854"/>
              <a:gd name="connsiteY33" fmla="*/ 17932 h 1007310"/>
              <a:gd name="connsiteX34" fmla="*/ 2096230 w 3207854"/>
              <a:gd name="connsiteY34" fmla="*/ 5979 h 1007310"/>
              <a:gd name="connsiteX35" fmla="*/ 1689830 w 3207854"/>
              <a:gd name="connsiteY35" fmla="*/ 5979 h 1007310"/>
              <a:gd name="connsiteX36" fmla="*/ 1647995 w 3207854"/>
              <a:gd name="connsiteY36" fmla="*/ 11956 h 1007310"/>
              <a:gd name="connsiteX37" fmla="*/ 1600183 w 3207854"/>
              <a:gd name="connsiteY37" fmla="*/ 23909 h 1007310"/>
              <a:gd name="connsiteX38" fmla="*/ 1534442 w 3207854"/>
              <a:gd name="connsiteY38" fmla="*/ 29885 h 1007310"/>
              <a:gd name="connsiteX39" fmla="*/ 1402960 w 3207854"/>
              <a:gd name="connsiteY39" fmla="*/ 41838 h 1007310"/>
              <a:gd name="connsiteX40" fmla="*/ 1385030 w 3207854"/>
              <a:gd name="connsiteY40" fmla="*/ 47814 h 1007310"/>
              <a:gd name="connsiteX41" fmla="*/ 1301360 w 3207854"/>
              <a:gd name="connsiteY41" fmla="*/ 59767 h 1007310"/>
              <a:gd name="connsiteX42" fmla="*/ 1265501 w 3207854"/>
              <a:gd name="connsiteY42" fmla="*/ 65744 h 1007310"/>
              <a:gd name="connsiteX43" fmla="*/ 1229642 w 3207854"/>
              <a:gd name="connsiteY43" fmla="*/ 77697 h 1007310"/>
              <a:gd name="connsiteX44" fmla="*/ 1199760 w 3207854"/>
              <a:gd name="connsiteY44" fmla="*/ 83673 h 1007310"/>
              <a:gd name="connsiteX45" fmla="*/ 1163901 w 3207854"/>
              <a:gd name="connsiteY45" fmla="*/ 95626 h 1007310"/>
              <a:gd name="connsiteX46" fmla="*/ 1145971 w 3207854"/>
              <a:gd name="connsiteY46" fmla="*/ 101603 h 1007310"/>
              <a:gd name="connsiteX47" fmla="*/ 1128042 w 3207854"/>
              <a:gd name="connsiteY47" fmla="*/ 119532 h 1007310"/>
              <a:gd name="connsiteX48" fmla="*/ 1092183 w 3207854"/>
              <a:gd name="connsiteY48" fmla="*/ 125509 h 1007310"/>
              <a:gd name="connsiteX49" fmla="*/ 1068277 w 3207854"/>
              <a:gd name="connsiteY49" fmla="*/ 131485 h 1007310"/>
              <a:gd name="connsiteX50" fmla="*/ 1032418 w 3207854"/>
              <a:gd name="connsiteY50" fmla="*/ 143438 h 1007310"/>
              <a:gd name="connsiteX51" fmla="*/ 1014489 w 3207854"/>
              <a:gd name="connsiteY51" fmla="*/ 155391 h 1007310"/>
              <a:gd name="connsiteX52" fmla="*/ 978630 w 3207854"/>
              <a:gd name="connsiteY52" fmla="*/ 167344 h 1007310"/>
              <a:gd name="connsiteX53" fmla="*/ 960701 w 3207854"/>
              <a:gd name="connsiteY53" fmla="*/ 173320 h 1007310"/>
              <a:gd name="connsiteX54" fmla="*/ 912889 w 3207854"/>
              <a:gd name="connsiteY54" fmla="*/ 185273 h 1007310"/>
              <a:gd name="connsiteX55" fmla="*/ 877030 w 3207854"/>
              <a:gd name="connsiteY55" fmla="*/ 209179 h 1007310"/>
              <a:gd name="connsiteX56" fmla="*/ 859101 w 3207854"/>
              <a:gd name="connsiteY56" fmla="*/ 221132 h 1007310"/>
              <a:gd name="connsiteX57" fmla="*/ 817266 w 3207854"/>
              <a:gd name="connsiteY57" fmla="*/ 233085 h 1007310"/>
              <a:gd name="connsiteX58" fmla="*/ 799336 w 3207854"/>
              <a:gd name="connsiteY58" fmla="*/ 245038 h 1007310"/>
              <a:gd name="connsiteX59" fmla="*/ 763477 w 3207854"/>
              <a:gd name="connsiteY59" fmla="*/ 256991 h 1007310"/>
              <a:gd name="connsiteX60" fmla="*/ 745548 w 3207854"/>
              <a:gd name="connsiteY60" fmla="*/ 268944 h 1007310"/>
              <a:gd name="connsiteX61" fmla="*/ 715666 w 3207854"/>
              <a:gd name="connsiteY61" fmla="*/ 274920 h 1007310"/>
              <a:gd name="connsiteX62" fmla="*/ 679807 w 3207854"/>
              <a:gd name="connsiteY62" fmla="*/ 286873 h 1007310"/>
              <a:gd name="connsiteX63" fmla="*/ 661877 w 3207854"/>
              <a:gd name="connsiteY63" fmla="*/ 292850 h 1007310"/>
              <a:gd name="connsiteX64" fmla="*/ 637971 w 3207854"/>
              <a:gd name="connsiteY64" fmla="*/ 310779 h 1007310"/>
              <a:gd name="connsiteX65" fmla="*/ 602113 w 3207854"/>
              <a:gd name="connsiteY65" fmla="*/ 334685 h 1007310"/>
              <a:gd name="connsiteX66" fmla="*/ 590160 w 3207854"/>
              <a:gd name="connsiteY66" fmla="*/ 352614 h 1007310"/>
              <a:gd name="connsiteX67" fmla="*/ 572230 w 3207854"/>
              <a:gd name="connsiteY67" fmla="*/ 358591 h 1007310"/>
              <a:gd name="connsiteX68" fmla="*/ 560277 w 3207854"/>
              <a:gd name="connsiteY68" fmla="*/ 382497 h 1007310"/>
              <a:gd name="connsiteX69" fmla="*/ 548324 w 3207854"/>
              <a:gd name="connsiteY69" fmla="*/ 400426 h 1007310"/>
              <a:gd name="connsiteX70" fmla="*/ 530395 w 3207854"/>
              <a:gd name="connsiteY70" fmla="*/ 412379 h 1007310"/>
              <a:gd name="connsiteX71" fmla="*/ 494536 w 3207854"/>
              <a:gd name="connsiteY71" fmla="*/ 448238 h 1007310"/>
              <a:gd name="connsiteX72" fmla="*/ 470630 w 3207854"/>
              <a:gd name="connsiteY72" fmla="*/ 478120 h 1007310"/>
              <a:gd name="connsiteX73" fmla="*/ 422818 w 3207854"/>
              <a:gd name="connsiteY73" fmla="*/ 519956 h 1007310"/>
              <a:gd name="connsiteX74" fmla="*/ 386960 w 3207854"/>
              <a:gd name="connsiteY74" fmla="*/ 555814 h 1007310"/>
              <a:gd name="connsiteX75" fmla="*/ 369030 w 3207854"/>
              <a:gd name="connsiteY75" fmla="*/ 573744 h 1007310"/>
              <a:gd name="connsiteX76" fmla="*/ 357077 w 3207854"/>
              <a:gd name="connsiteY76" fmla="*/ 591673 h 1007310"/>
              <a:gd name="connsiteX77" fmla="*/ 339148 w 3207854"/>
              <a:gd name="connsiteY77" fmla="*/ 597650 h 1007310"/>
              <a:gd name="connsiteX78" fmla="*/ 333171 w 3207854"/>
              <a:gd name="connsiteY78" fmla="*/ 615579 h 1007310"/>
              <a:gd name="connsiteX79" fmla="*/ 297313 w 3207854"/>
              <a:gd name="connsiteY79" fmla="*/ 645461 h 1007310"/>
              <a:gd name="connsiteX80" fmla="*/ 267430 w 3207854"/>
              <a:gd name="connsiteY80" fmla="*/ 681320 h 1007310"/>
              <a:gd name="connsiteX81" fmla="*/ 255477 w 3207854"/>
              <a:gd name="connsiteY81" fmla="*/ 699250 h 1007310"/>
              <a:gd name="connsiteX82" fmla="*/ 219618 w 3207854"/>
              <a:gd name="connsiteY82" fmla="*/ 723156 h 1007310"/>
              <a:gd name="connsiteX83" fmla="*/ 195713 w 3207854"/>
              <a:gd name="connsiteY83" fmla="*/ 759014 h 1007310"/>
              <a:gd name="connsiteX84" fmla="*/ 141924 w 3207854"/>
              <a:gd name="connsiteY84" fmla="*/ 812803 h 1007310"/>
              <a:gd name="connsiteX85" fmla="*/ 123995 w 3207854"/>
              <a:gd name="connsiteY85" fmla="*/ 830732 h 1007310"/>
              <a:gd name="connsiteX86" fmla="*/ 112042 w 3207854"/>
              <a:gd name="connsiteY86" fmla="*/ 848661 h 1007310"/>
              <a:gd name="connsiteX87" fmla="*/ 94113 w 3207854"/>
              <a:gd name="connsiteY87" fmla="*/ 854638 h 1007310"/>
              <a:gd name="connsiteX88" fmla="*/ 70207 w 3207854"/>
              <a:gd name="connsiteY88" fmla="*/ 890497 h 1007310"/>
              <a:gd name="connsiteX89" fmla="*/ 21489 w 3207854"/>
              <a:gd name="connsiteY89" fmla="*/ 931426 h 1007310"/>
              <a:gd name="connsiteX90" fmla="*/ 481 w 3207854"/>
              <a:gd name="connsiteY90" fmla="*/ 961671 h 1007310"/>
              <a:gd name="connsiteX91" fmla="*/ 47026 w 3207854"/>
              <a:gd name="connsiteY91" fmla="*/ 1007309 h 1007310"/>
              <a:gd name="connsiteX0" fmla="*/ 49521 w 3210349"/>
              <a:gd name="connsiteY0" fmla="*/ 1007309 h 1008290"/>
              <a:gd name="connsiteX1" fmla="*/ 3210349 w 3210349"/>
              <a:gd name="connsiteY1" fmla="*/ 992097 h 1008290"/>
              <a:gd name="connsiteX2" fmla="*/ 3204372 w 3210349"/>
              <a:gd name="connsiteY2" fmla="*/ 651438 h 1008290"/>
              <a:gd name="connsiteX3" fmla="*/ 3174490 w 3210349"/>
              <a:gd name="connsiteY3" fmla="*/ 597650 h 1008290"/>
              <a:gd name="connsiteX4" fmla="*/ 3126678 w 3210349"/>
              <a:gd name="connsiteY4" fmla="*/ 513979 h 1008290"/>
              <a:gd name="connsiteX5" fmla="*/ 3108749 w 3210349"/>
              <a:gd name="connsiteY5" fmla="*/ 496050 h 1008290"/>
              <a:gd name="connsiteX6" fmla="*/ 3078866 w 3210349"/>
              <a:gd name="connsiteY6" fmla="*/ 472144 h 1008290"/>
              <a:gd name="connsiteX7" fmla="*/ 3025078 w 3210349"/>
              <a:gd name="connsiteY7" fmla="*/ 442261 h 1008290"/>
              <a:gd name="connsiteX8" fmla="*/ 3007149 w 3210349"/>
              <a:gd name="connsiteY8" fmla="*/ 406403 h 1008290"/>
              <a:gd name="connsiteX9" fmla="*/ 2935431 w 3210349"/>
              <a:gd name="connsiteY9" fmla="*/ 388473 h 1008290"/>
              <a:gd name="connsiteX10" fmla="*/ 2923478 w 3210349"/>
              <a:gd name="connsiteY10" fmla="*/ 370544 h 1008290"/>
              <a:gd name="connsiteX11" fmla="*/ 2887619 w 3210349"/>
              <a:gd name="connsiteY11" fmla="*/ 340661 h 1008290"/>
              <a:gd name="connsiteX12" fmla="*/ 2875666 w 3210349"/>
              <a:gd name="connsiteY12" fmla="*/ 322732 h 1008290"/>
              <a:gd name="connsiteX13" fmla="*/ 2839808 w 3210349"/>
              <a:gd name="connsiteY13" fmla="*/ 298826 h 1008290"/>
              <a:gd name="connsiteX14" fmla="*/ 2827855 w 3210349"/>
              <a:gd name="connsiteY14" fmla="*/ 274920 h 1008290"/>
              <a:gd name="connsiteX15" fmla="*/ 2791996 w 3210349"/>
              <a:gd name="connsiteY15" fmla="*/ 262967 h 1008290"/>
              <a:gd name="connsiteX16" fmla="*/ 2744184 w 3210349"/>
              <a:gd name="connsiteY16" fmla="*/ 245038 h 1008290"/>
              <a:gd name="connsiteX17" fmla="*/ 2726255 w 3210349"/>
              <a:gd name="connsiteY17" fmla="*/ 239061 h 1008290"/>
              <a:gd name="connsiteX18" fmla="*/ 2678443 w 3210349"/>
              <a:gd name="connsiteY18" fmla="*/ 233085 h 1008290"/>
              <a:gd name="connsiteX19" fmla="*/ 2654537 w 3210349"/>
              <a:gd name="connsiteY19" fmla="*/ 221132 h 1008290"/>
              <a:gd name="connsiteX20" fmla="*/ 2594772 w 3210349"/>
              <a:gd name="connsiteY20" fmla="*/ 203203 h 1008290"/>
              <a:gd name="connsiteX21" fmla="*/ 2576843 w 3210349"/>
              <a:gd name="connsiteY21" fmla="*/ 191250 h 1008290"/>
              <a:gd name="connsiteX22" fmla="*/ 2540984 w 3210349"/>
              <a:gd name="connsiteY22" fmla="*/ 179297 h 1008290"/>
              <a:gd name="connsiteX23" fmla="*/ 2505125 w 3210349"/>
              <a:gd name="connsiteY23" fmla="*/ 155391 h 1008290"/>
              <a:gd name="connsiteX24" fmla="*/ 2469266 w 3210349"/>
              <a:gd name="connsiteY24" fmla="*/ 131485 h 1008290"/>
              <a:gd name="connsiteX25" fmla="*/ 2427431 w 3210349"/>
              <a:gd name="connsiteY25" fmla="*/ 113556 h 1008290"/>
              <a:gd name="connsiteX26" fmla="*/ 2397549 w 3210349"/>
              <a:gd name="connsiteY26" fmla="*/ 101603 h 1008290"/>
              <a:gd name="connsiteX27" fmla="*/ 2373643 w 3210349"/>
              <a:gd name="connsiteY27" fmla="*/ 95626 h 1008290"/>
              <a:gd name="connsiteX28" fmla="*/ 2355713 w 3210349"/>
              <a:gd name="connsiteY28" fmla="*/ 89650 h 1008290"/>
              <a:gd name="connsiteX29" fmla="*/ 2331808 w 3210349"/>
              <a:gd name="connsiteY29" fmla="*/ 71720 h 1008290"/>
              <a:gd name="connsiteX30" fmla="*/ 2224231 w 3210349"/>
              <a:gd name="connsiteY30" fmla="*/ 53791 h 1008290"/>
              <a:gd name="connsiteX31" fmla="*/ 2206302 w 3210349"/>
              <a:gd name="connsiteY31" fmla="*/ 41838 h 1008290"/>
              <a:gd name="connsiteX32" fmla="*/ 2188372 w 3210349"/>
              <a:gd name="connsiteY32" fmla="*/ 35861 h 1008290"/>
              <a:gd name="connsiteX33" fmla="*/ 2116655 w 3210349"/>
              <a:gd name="connsiteY33" fmla="*/ 17932 h 1008290"/>
              <a:gd name="connsiteX34" fmla="*/ 2098725 w 3210349"/>
              <a:gd name="connsiteY34" fmla="*/ 5979 h 1008290"/>
              <a:gd name="connsiteX35" fmla="*/ 1692325 w 3210349"/>
              <a:gd name="connsiteY35" fmla="*/ 5979 h 1008290"/>
              <a:gd name="connsiteX36" fmla="*/ 1650490 w 3210349"/>
              <a:gd name="connsiteY36" fmla="*/ 11956 h 1008290"/>
              <a:gd name="connsiteX37" fmla="*/ 1602678 w 3210349"/>
              <a:gd name="connsiteY37" fmla="*/ 23909 h 1008290"/>
              <a:gd name="connsiteX38" fmla="*/ 1536937 w 3210349"/>
              <a:gd name="connsiteY38" fmla="*/ 29885 h 1008290"/>
              <a:gd name="connsiteX39" fmla="*/ 1405455 w 3210349"/>
              <a:gd name="connsiteY39" fmla="*/ 41838 h 1008290"/>
              <a:gd name="connsiteX40" fmla="*/ 1387525 w 3210349"/>
              <a:gd name="connsiteY40" fmla="*/ 47814 h 1008290"/>
              <a:gd name="connsiteX41" fmla="*/ 1303855 w 3210349"/>
              <a:gd name="connsiteY41" fmla="*/ 59767 h 1008290"/>
              <a:gd name="connsiteX42" fmla="*/ 1267996 w 3210349"/>
              <a:gd name="connsiteY42" fmla="*/ 65744 h 1008290"/>
              <a:gd name="connsiteX43" fmla="*/ 1232137 w 3210349"/>
              <a:gd name="connsiteY43" fmla="*/ 77697 h 1008290"/>
              <a:gd name="connsiteX44" fmla="*/ 1202255 w 3210349"/>
              <a:gd name="connsiteY44" fmla="*/ 83673 h 1008290"/>
              <a:gd name="connsiteX45" fmla="*/ 1166396 w 3210349"/>
              <a:gd name="connsiteY45" fmla="*/ 95626 h 1008290"/>
              <a:gd name="connsiteX46" fmla="*/ 1148466 w 3210349"/>
              <a:gd name="connsiteY46" fmla="*/ 101603 h 1008290"/>
              <a:gd name="connsiteX47" fmla="*/ 1130537 w 3210349"/>
              <a:gd name="connsiteY47" fmla="*/ 119532 h 1008290"/>
              <a:gd name="connsiteX48" fmla="*/ 1094678 w 3210349"/>
              <a:gd name="connsiteY48" fmla="*/ 125509 h 1008290"/>
              <a:gd name="connsiteX49" fmla="*/ 1070772 w 3210349"/>
              <a:gd name="connsiteY49" fmla="*/ 131485 h 1008290"/>
              <a:gd name="connsiteX50" fmla="*/ 1034913 w 3210349"/>
              <a:gd name="connsiteY50" fmla="*/ 143438 h 1008290"/>
              <a:gd name="connsiteX51" fmla="*/ 1016984 w 3210349"/>
              <a:gd name="connsiteY51" fmla="*/ 155391 h 1008290"/>
              <a:gd name="connsiteX52" fmla="*/ 981125 w 3210349"/>
              <a:gd name="connsiteY52" fmla="*/ 167344 h 1008290"/>
              <a:gd name="connsiteX53" fmla="*/ 963196 w 3210349"/>
              <a:gd name="connsiteY53" fmla="*/ 173320 h 1008290"/>
              <a:gd name="connsiteX54" fmla="*/ 915384 w 3210349"/>
              <a:gd name="connsiteY54" fmla="*/ 185273 h 1008290"/>
              <a:gd name="connsiteX55" fmla="*/ 879525 w 3210349"/>
              <a:gd name="connsiteY55" fmla="*/ 209179 h 1008290"/>
              <a:gd name="connsiteX56" fmla="*/ 861596 w 3210349"/>
              <a:gd name="connsiteY56" fmla="*/ 221132 h 1008290"/>
              <a:gd name="connsiteX57" fmla="*/ 819761 w 3210349"/>
              <a:gd name="connsiteY57" fmla="*/ 233085 h 1008290"/>
              <a:gd name="connsiteX58" fmla="*/ 801831 w 3210349"/>
              <a:gd name="connsiteY58" fmla="*/ 245038 h 1008290"/>
              <a:gd name="connsiteX59" fmla="*/ 765972 w 3210349"/>
              <a:gd name="connsiteY59" fmla="*/ 256991 h 1008290"/>
              <a:gd name="connsiteX60" fmla="*/ 748043 w 3210349"/>
              <a:gd name="connsiteY60" fmla="*/ 268944 h 1008290"/>
              <a:gd name="connsiteX61" fmla="*/ 718161 w 3210349"/>
              <a:gd name="connsiteY61" fmla="*/ 274920 h 1008290"/>
              <a:gd name="connsiteX62" fmla="*/ 682302 w 3210349"/>
              <a:gd name="connsiteY62" fmla="*/ 286873 h 1008290"/>
              <a:gd name="connsiteX63" fmla="*/ 664372 w 3210349"/>
              <a:gd name="connsiteY63" fmla="*/ 292850 h 1008290"/>
              <a:gd name="connsiteX64" fmla="*/ 640466 w 3210349"/>
              <a:gd name="connsiteY64" fmla="*/ 310779 h 1008290"/>
              <a:gd name="connsiteX65" fmla="*/ 604608 w 3210349"/>
              <a:gd name="connsiteY65" fmla="*/ 334685 h 1008290"/>
              <a:gd name="connsiteX66" fmla="*/ 592655 w 3210349"/>
              <a:gd name="connsiteY66" fmla="*/ 352614 h 1008290"/>
              <a:gd name="connsiteX67" fmla="*/ 574725 w 3210349"/>
              <a:gd name="connsiteY67" fmla="*/ 358591 h 1008290"/>
              <a:gd name="connsiteX68" fmla="*/ 562772 w 3210349"/>
              <a:gd name="connsiteY68" fmla="*/ 382497 h 1008290"/>
              <a:gd name="connsiteX69" fmla="*/ 550819 w 3210349"/>
              <a:gd name="connsiteY69" fmla="*/ 400426 h 1008290"/>
              <a:gd name="connsiteX70" fmla="*/ 532890 w 3210349"/>
              <a:gd name="connsiteY70" fmla="*/ 412379 h 1008290"/>
              <a:gd name="connsiteX71" fmla="*/ 497031 w 3210349"/>
              <a:gd name="connsiteY71" fmla="*/ 448238 h 1008290"/>
              <a:gd name="connsiteX72" fmla="*/ 473125 w 3210349"/>
              <a:gd name="connsiteY72" fmla="*/ 478120 h 1008290"/>
              <a:gd name="connsiteX73" fmla="*/ 425313 w 3210349"/>
              <a:gd name="connsiteY73" fmla="*/ 519956 h 1008290"/>
              <a:gd name="connsiteX74" fmla="*/ 389455 w 3210349"/>
              <a:gd name="connsiteY74" fmla="*/ 555814 h 1008290"/>
              <a:gd name="connsiteX75" fmla="*/ 371525 w 3210349"/>
              <a:gd name="connsiteY75" fmla="*/ 573744 h 1008290"/>
              <a:gd name="connsiteX76" fmla="*/ 359572 w 3210349"/>
              <a:gd name="connsiteY76" fmla="*/ 591673 h 1008290"/>
              <a:gd name="connsiteX77" fmla="*/ 341643 w 3210349"/>
              <a:gd name="connsiteY77" fmla="*/ 597650 h 1008290"/>
              <a:gd name="connsiteX78" fmla="*/ 335666 w 3210349"/>
              <a:gd name="connsiteY78" fmla="*/ 615579 h 1008290"/>
              <a:gd name="connsiteX79" fmla="*/ 299808 w 3210349"/>
              <a:gd name="connsiteY79" fmla="*/ 645461 h 1008290"/>
              <a:gd name="connsiteX80" fmla="*/ 269925 w 3210349"/>
              <a:gd name="connsiteY80" fmla="*/ 681320 h 1008290"/>
              <a:gd name="connsiteX81" fmla="*/ 257972 w 3210349"/>
              <a:gd name="connsiteY81" fmla="*/ 699250 h 1008290"/>
              <a:gd name="connsiteX82" fmla="*/ 222113 w 3210349"/>
              <a:gd name="connsiteY82" fmla="*/ 723156 h 1008290"/>
              <a:gd name="connsiteX83" fmla="*/ 198208 w 3210349"/>
              <a:gd name="connsiteY83" fmla="*/ 759014 h 1008290"/>
              <a:gd name="connsiteX84" fmla="*/ 144419 w 3210349"/>
              <a:gd name="connsiteY84" fmla="*/ 812803 h 1008290"/>
              <a:gd name="connsiteX85" fmla="*/ 126490 w 3210349"/>
              <a:gd name="connsiteY85" fmla="*/ 830732 h 1008290"/>
              <a:gd name="connsiteX86" fmla="*/ 114537 w 3210349"/>
              <a:gd name="connsiteY86" fmla="*/ 848661 h 1008290"/>
              <a:gd name="connsiteX87" fmla="*/ 96608 w 3210349"/>
              <a:gd name="connsiteY87" fmla="*/ 854638 h 1008290"/>
              <a:gd name="connsiteX88" fmla="*/ 72702 w 3210349"/>
              <a:gd name="connsiteY88" fmla="*/ 890497 h 1008290"/>
              <a:gd name="connsiteX89" fmla="*/ 23984 w 3210349"/>
              <a:gd name="connsiteY89" fmla="*/ 931426 h 1008290"/>
              <a:gd name="connsiteX90" fmla="*/ 2976 w 3210349"/>
              <a:gd name="connsiteY90" fmla="*/ 961671 h 1008290"/>
              <a:gd name="connsiteX91" fmla="*/ 49521 w 3210349"/>
              <a:gd name="connsiteY91" fmla="*/ 1007309 h 1008290"/>
              <a:gd name="connsiteX0" fmla="*/ 40769 w 3213187"/>
              <a:gd name="connsiteY0" fmla="*/ 1214205 h 1214331"/>
              <a:gd name="connsiteX1" fmla="*/ 3213187 w 3213187"/>
              <a:gd name="connsiteY1" fmla="*/ 992097 h 1214331"/>
              <a:gd name="connsiteX2" fmla="*/ 3207210 w 3213187"/>
              <a:gd name="connsiteY2" fmla="*/ 651438 h 1214331"/>
              <a:gd name="connsiteX3" fmla="*/ 3177328 w 3213187"/>
              <a:gd name="connsiteY3" fmla="*/ 597650 h 1214331"/>
              <a:gd name="connsiteX4" fmla="*/ 3129516 w 3213187"/>
              <a:gd name="connsiteY4" fmla="*/ 513979 h 1214331"/>
              <a:gd name="connsiteX5" fmla="*/ 3111587 w 3213187"/>
              <a:gd name="connsiteY5" fmla="*/ 496050 h 1214331"/>
              <a:gd name="connsiteX6" fmla="*/ 3081704 w 3213187"/>
              <a:gd name="connsiteY6" fmla="*/ 472144 h 1214331"/>
              <a:gd name="connsiteX7" fmla="*/ 3027916 w 3213187"/>
              <a:gd name="connsiteY7" fmla="*/ 442261 h 1214331"/>
              <a:gd name="connsiteX8" fmla="*/ 3009987 w 3213187"/>
              <a:gd name="connsiteY8" fmla="*/ 406403 h 1214331"/>
              <a:gd name="connsiteX9" fmla="*/ 2938269 w 3213187"/>
              <a:gd name="connsiteY9" fmla="*/ 388473 h 1214331"/>
              <a:gd name="connsiteX10" fmla="*/ 2926316 w 3213187"/>
              <a:gd name="connsiteY10" fmla="*/ 370544 h 1214331"/>
              <a:gd name="connsiteX11" fmla="*/ 2890457 w 3213187"/>
              <a:gd name="connsiteY11" fmla="*/ 340661 h 1214331"/>
              <a:gd name="connsiteX12" fmla="*/ 2878504 w 3213187"/>
              <a:gd name="connsiteY12" fmla="*/ 322732 h 1214331"/>
              <a:gd name="connsiteX13" fmla="*/ 2842646 w 3213187"/>
              <a:gd name="connsiteY13" fmla="*/ 298826 h 1214331"/>
              <a:gd name="connsiteX14" fmla="*/ 2830693 w 3213187"/>
              <a:gd name="connsiteY14" fmla="*/ 274920 h 1214331"/>
              <a:gd name="connsiteX15" fmla="*/ 2794834 w 3213187"/>
              <a:gd name="connsiteY15" fmla="*/ 262967 h 1214331"/>
              <a:gd name="connsiteX16" fmla="*/ 2747022 w 3213187"/>
              <a:gd name="connsiteY16" fmla="*/ 245038 h 1214331"/>
              <a:gd name="connsiteX17" fmla="*/ 2729093 w 3213187"/>
              <a:gd name="connsiteY17" fmla="*/ 239061 h 1214331"/>
              <a:gd name="connsiteX18" fmla="*/ 2681281 w 3213187"/>
              <a:gd name="connsiteY18" fmla="*/ 233085 h 1214331"/>
              <a:gd name="connsiteX19" fmla="*/ 2657375 w 3213187"/>
              <a:gd name="connsiteY19" fmla="*/ 221132 h 1214331"/>
              <a:gd name="connsiteX20" fmla="*/ 2597610 w 3213187"/>
              <a:gd name="connsiteY20" fmla="*/ 203203 h 1214331"/>
              <a:gd name="connsiteX21" fmla="*/ 2579681 w 3213187"/>
              <a:gd name="connsiteY21" fmla="*/ 191250 h 1214331"/>
              <a:gd name="connsiteX22" fmla="*/ 2543822 w 3213187"/>
              <a:gd name="connsiteY22" fmla="*/ 179297 h 1214331"/>
              <a:gd name="connsiteX23" fmla="*/ 2507963 w 3213187"/>
              <a:gd name="connsiteY23" fmla="*/ 155391 h 1214331"/>
              <a:gd name="connsiteX24" fmla="*/ 2472104 w 3213187"/>
              <a:gd name="connsiteY24" fmla="*/ 131485 h 1214331"/>
              <a:gd name="connsiteX25" fmla="*/ 2430269 w 3213187"/>
              <a:gd name="connsiteY25" fmla="*/ 113556 h 1214331"/>
              <a:gd name="connsiteX26" fmla="*/ 2400387 w 3213187"/>
              <a:gd name="connsiteY26" fmla="*/ 101603 h 1214331"/>
              <a:gd name="connsiteX27" fmla="*/ 2376481 w 3213187"/>
              <a:gd name="connsiteY27" fmla="*/ 95626 h 1214331"/>
              <a:gd name="connsiteX28" fmla="*/ 2358551 w 3213187"/>
              <a:gd name="connsiteY28" fmla="*/ 89650 h 1214331"/>
              <a:gd name="connsiteX29" fmla="*/ 2334646 w 3213187"/>
              <a:gd name="connsiteY29" fmla="*/ 71720 h 1214331"/>
              <a:gd name="connsiteX30" fmla="*/ 2227069 w 3213187"/>
              <a:gd name="connsiteY30" fmla="*/ 53791 h 1214331"/>
              <a:gd name="connsiteX31" fmla="*/ 2209140 w 3213187"/>
              <a:gd name="connsiteY31" fmla="*/ 41838 h 1214331"/>
              <a:gd name="connsiteX32" fmla="*/ 2191210 w 3213187"/>
              <a:gd name="connsiteY32" fmla="*/ 35861 h 1214331"/>
              <a:gd name="connsiteX33" fmla="*/ 2119493 w 3213187"/>
              <a:gd name="connsiteY33" fmla="*/ 17932 h 1214331"/>
              <a:gd name="connsiteX34" fmla="*/ 2101563 w 3213187"/>
              <a:gd name="connsiteY34" fmla="*/ 5979 h 1214331"/>
              <a:gd name="connsiteX35" fmla="*/ 1695163 w 3213187"/>
              <a:gd name="connsiteY35" fmla="*/ 5979 h 1214331"/>
              <a:gd name="connsiteX36" fmla="*/ 1653328 w 3213187"/>
              <a:gd name="connsiteY36" fmla="*/ 11956 h 1214331"/>
              <a:gd name="connsiteX37" fmla="*/ 1605516 w 3213187"/>
              <a:gd name="connsiteY37" fmla="*/ 23909 h 1214331"/>
              <a:gd name="connsiteX38" fmla="*/ 1539775 w 3213187"/>
              <a:gd name="connsiteY38" fmla="*/ 29885 h 1214331"/>
              <a:gd name="connsiteX39" fmla="*/ 1408293 w 3213187"/>
              <a:gd name="connsiteY39" fmla="*/ 41838 h 1214331"/>
              <a:gd name="connsiteX40" fmla="*/ 1390363 w 3213187"/>
              <a:gd name="connsiteY40" fmla="*/ 47814 h 1214331"/>
              <a:gd name="connsiteX41" fmla="*/ 1306693 w 3213187"/>
              <a:gd name="connsiteY41" fmla="*/ 59767 h 1214331"/>
              <a:gd name="connsiteX42" fmla="*/ 1270834 w 3213187"/>
              <a:gd name="connsiteY42" fmla="*/ 65744 h 1214331"/>
              <a:gd name="connsiteX43" fmla="*/ 1234975 w 3213187"/>
              <a:gd name="connsiteY43" fmla="*/ 77697 h 1214331"/>
              <a:gd name="connsiteX44" fmla="*/ 1205093 w 3213187"/>
              <a:gd name="connsiteY44" fmla="*/ 83673 h 1214331"/>
              <a:gd name="connsiteX45" fmla="*/ 1169234 w 3213187"/>
              <a:gd name="connsiteY45" fmla="*/ 95626 h 1214331"/>
              <a:gd name="connsiteX46" fmla="*/ 1151304 w 3213187"/>
              <a:gd name="connsiteY46" fmla="*/ 101603 h 1214331"/>
              <a:gd name="connsiteX47" fmla="*/ 1133375 w 3213187"/>
              <a:gd name="connsiteY47" fmla="*/ 119532 h 1214331"/>
              <a:gd name="connsiteX48" fmla="*/ 1097516 w 3213187"/>
              <a:gd name="connsiteY48" fmla="*/ 125509 h 1214331"/>
              <a:gd name="connsiteX49" fmla="*/ 1073610 w 3213187"/>
              <a:gd name="connsiteY49" fmla="*/ 131485 h 1214331"/>
              <a:gd name="connsiteX50" fmla="*/ 1037751 w 3213187"/>
              <a:gd name="connsiteY50" fmla="*/ 143438 h 1214331"/>
              <a:gd name="connsiteX51" fmla="*/ 1019822 w 3213187"/>
              <a:gd name="connsiteY51" fmla="*/ 155391 h 1214331"/>
              <a:gd name="connsiteX52" fmla="*/ 983963 w 3213187"/>
              <a:gd name="connsiteY52" fmla="*/ 167344 h 1214331"/>
              <a:gd name="connsiteX53" fmla="*/ 966034 w 3213187"/>
              <a:gd name="connsiteY53" fmla="*/ 173320 h 1214331"/>
              <a:gd name="connsiteX54" fmla="*/ 918222 w 3213187"/>
              <a:gd name="connsiteY54" fmla="*/ 185273 h 1214331"/>
              <a:gd name="connsiteX55" fmla="*/ 882363 w 3213187"/>
              <a:gd name="connsiteY55" fmla="*/ 209179 h 1214331"/>
              <a:gd name="connsiteX56" fmla="*/ 864434 w 3213187"/>
              <a:gd name="connsiteY56" fmla="*/ 221132 h 1214331"/>
              <a:gd name="connsiteX57" fmla="*/ 822599 w 3213187"/>
              <a:gd name="connsiteY57" fmla="*/ 233085 h 1214331"/>
              <a:gd name="connsiteX58" fmla="*/ 804669 w 3213187"/>
              <a:gd name="connsiteY58" fmla="*/ 245038 h 1214331"/>
              <a:gd name="connsiteX59" fmla="*/ 768810 w 3213187"/>
              <a:gd name="connsiteY59" fmla="*/ 256991 h 1214331"/>
              <a:gd name="connsiteX60" fmla="*/ 750881 w 3213187"/>
              <a:gd name="connsiteY60" fmla="*/ 268944 h 1214331"/>
              <a:gd name="connsiteX61" fmla="*/ 720999 w 3213187"/>
              <a:gd name="connsiteY61" fmla="*/ 274920 h 1214331"/>
              <a:gd name="connsiteX62" fmla="*/ 685140 w 3213187"/>
              <a:gd name="connsiteY62" fmla="*/ 286873 h 1214331"/>
              <a:gd name="connsiteX63" fmla="*/ 667210 w 3213187"/>
              <a:gd name="connsiteY63" fmla="*/ 292850 h 1214331"/>
              <a:gd name="connsiteX64" fmla="*/ 643304 w 3213187"/>
              <a:gd name="connsiteY64" fmla="*/ 310779 h 1214331"/>
              <a:gd name="connsiteX65" fmla="*/ 607446 w 3213187"/>
              <a:gd name="connsiteY65" fmla="*/ 334685 h 1214331"/>
              <a:gd name="connsiteX66" fmla="*/ 595493 w 3213187"/>
              <a:gd name="connsiteY66" fmla="*/ 352614 h 1214331"/>
              <a:gd name="connsiteX67" fmla="*/ 577563 w 3213187"/>
              <a:gd name="connsiteY67" fmla="*/ 358591 h 1214331"/>
              <a:gd name="connsiteX68" fmla="*/ 565610 w 3213187"/>
              <a:gd name="connsiteY68" fmla="*/ 382497 h 1214331"/>
              <a:gd name="connsiteX69" fmla="*/ 553657 w 3213187"/>
              <a:gd name="connsiteY69" fmla="*/ 400426 h 1214331"/>
              <a:gd name="connsiteX70" fmla="*/ 535728 w 3213187"/>
              <a:gd name="connsiteY70" fmla="*/ 412379 h 1214331"/>
              <a:gd name="connsiteX71" fmla="*/ 499869 w 3213187"/>
              <a:gd name="connsiteY71" fmla="*/ 448238 h 1214331"/>
              <a:gd name="connsiteX72" fmla="*/ 475963 w 3213187"/>
              <a:gd name="connsiteY72" fmla="*/ 478120 h 1214331"/>
              <a:gd name="connsiteX73" fmla="*/ 428151 w 3213187"/>
              <a:gd name="connsiteY73" fmla="*/ 519956 h 1214331"/>
              <a:gd name="connsiteX74" fmla="*/ 392293 w 3213187"/>
              <a:gd name="connsiteY74" fmla="*/ 555814 h 1214331"/>
              <a:gd name="connsiteX75" fmla="*/ 374363 w 3213187"/>
              <a:gd name="connsiteY75" fmla="*/ 573744 h 1214331"/>
              <a:gd name="connsiteX76" fmla="*/ 362410 w 3213187"/>
              <a:gd name="connsiteY76" fmla="*/ 591673 h 1214331"/>
              <a:gd name="connsiteX77" fmla="*/ 344481 w 3213187"/>
              <a:gd name="connsiteY77" fmla="*/ 597650 h 1214331"/>
              <a:gd name="connsiteX78" fmla="*/ 338504 w 3213187"/>
              <a:gd name="connsiteY78" fmla="*/ 615579 h 1214331"/>
              <a:gd name="connsiteX79" fmla="*/ 302646 w 3213187"/>
              <a:gd name="connsiteY79" fmla="*/ 645461 h 1214331"/>
              <a:gd name="connsiteX80" fmla="*/ 272763 w 3213187"/>
              <a:gd name="connsiteY80" fmla="*/ 681320 h 1214331"/>
              <a:gd name="connsiteX81" fmla="*/ 260810 w 3213187"/>
              <a:gd name="connsiteY81" fmla="*/ 699250 h 1214331"/>
              <a:gd name="connsiteX82" fmla="*/ 224951 w 3213187"/>
              <a:gd name="connsiteY82" fmla="*/ 723156 h 1214331"/>
              <a:gd name="connsiteX83" fmla="*/ 201046 w 3213187"/>
              <a:gd name="connsiteY83" fmla="*/ 759014 h 1214331"/>
              <a:gd name="connsiteX84" fmla="*/ 147257 w 3213187"/>
              <a:gd name="connsiteY84" fmla="*/ 812803 h 1214331"/>
              <a:gd name="connsiteX85" fmla="*/ 129328 w 3213187"/>
              <a:gd name="connsiteY85" fmla="*/ 830732 h 1214331"/>
              <a:gd name="connsiteX86" fmla="*/ 117375 w 3213187"/>
              <a:gd name="connsiteY86" fmla="*/ 848661 h 1214331"/>
              <a:gd name="connsiteX87" fmla="*/ 99446 w 3213187"/>
              <a:gd name="connsiteY87" fmla="*/ 854638 h 1214331"/>
              <a:gd name="connsiteX88" fmla="*/ 75540 w 3213187"/>
              <a:gd name="connsiteY88" fmla="*/ 890497 h 1214331"/>
              <a:gd name="connsiteX89" fmla="*/ 26822 w 3213187"/>
              <a:gd name="connsiteY89" fmla="*/ 931426 h 1214331"/>
              <a:gd name="connsiteX90" fmla="*/ 5814 w 3213187"/>
              <a:gd name="connsiteY90" fmla="*/ 961671 h 1214331"/>
              <a:gd name="connsiteX91" fmla="*/ 40769 w 3213187"/>
              <a:gd name="connsiteY91" fmla="*/ 1214205 h 1214331"/>
              <a:gd name="connsiteX0" fmla="*/ 40769 w 3217050"/>
              <a:gd name="connsiteY0" fmla="*/ 1214205 h 1214331"/>
              <a:gd name="connsiteX1" fmla="*/ 3217050 w 3217050"/>
              <a:gd name="connsiteY1" fmla="*/ 1196439 h 1214331"/>
              <a:gd name="connsiteX2" fmla="*/ 3207210 w 3217050"/>
              <a:gd name="connsiteY2" fmla="*/ 651438 h 1214331"/>
              <a:gd name="connsiteX3" fmla="*/ 3177328 w 3217050"/>
              <a:gd name="connsiteY3" fmla="*/ 597650 h 1214331"/>
              <a:gd name="connsiteX4" fmla="*/ 3129516 w 3217050"/>
              <a:gd name="connsiteY4" fmla="*/ 513979 h 1214331"/>
              <a:gd name="connsiteX5" fmla="*/ 3111587 w 3217050"/>
              <a:gd name="connsiteY5" fmla="*/ 496050 h 1214331"/>
              <a:gd name="connsiteX6" fmla="*/ 3081704 w 3217050"/>
              <a:gd name="connsiteY6" fmla="*/ 472144 h 1214331"/>
              <a:gd name="connsiteX7" fmla="*/ 3027916 w 3217050"/>
              <a:gd name="connsiteY7" fmla="*/ 442261 h 1214331"/>
              <a:gd name="connsiteX8" fmla="*/ 3009987 w 3217050"/>
              <a:gd name="connsiteY8" fmla="*/ 406403 h 1214331"/>
              <a:gd name="connsiteX9" fmla="*/ 2938269 w 3217050"/>
              <a:gd name="connsiteY9" fmla="*/ 388473 h 1214331"/>
              <a:gd name="connsiteX10" fmla="*/ 2926316 w 3217050"/>
              <a:gd name="connsiteY10" fmla="*/ 370544 h 1214331"/>
              <a:gd name="connsiteX11" fmla="*/ 2890457 w 3217050"/>
              <a:gd name="connsiteY11" fmla="*/ 340661 h 1214331"/>
              <a:gd name="connsiteX12" fmla="*/ 2878504 w 3217050"/>
              <a:gd name="connsiteY12" fmla="*/ 322732 h 1214331"/>
              <a:gd name="connsiteX13" fmla="*/ 2842646 w 3217050"/>
              <a:gd name="connsiteY13" fmla="*/ 298826 h 1214331"/>
              <a:gd name="connsiteX14" fmla="*/ 2830693 w 3217050"/>
              <a:gd name="connsiteY14" fmla="*/ 274920 h 1214331"/>
              <a:gd name="connsiteX15" fmla="*/ 2794834 w 3217050"/>
              <a:gd name="connsiteY15" fmla="*/ 262967 h 1214331"/>
              <a:gd name="connsiteX16" fmla="*/ 2747022 w 3217050"/>
              <a:gd name="connsiteY16" fmla="*/ 245038 h 1214331"/>
              <a:gd name="connsiteX17" fmla="*/ 2729093 w 3217050"/>
              <a:gd name="connsiteY17" fmla="*/ 239061 h 1214331"/>
              <a:gd name="connsiteX18" fmla="*/ 2681281 w 3217050"/>
              <a:gd name="connsiteY18" fmla="*/ 233085 h 1214331"/>
              <a:gd name="connsiteX19" fmla="*/ 2657375 w 3217050"/>
              <a:gd name="connsiteY19" fmla="*/ 221132 h 1214331"/>
              <a:gd name="connsiteX20" fmla="*/ 2597610 w 3217050"/>
              <a:gd name="connsiteY20" fmla="*/ 203203 h 1214331"/>
              <a:gd name="connsiteX21" fmla="*/ 2579681 w 3217050"/>
              <a:gd name="connsiteY21" fmla="*/ 191250 h 1214331"/>
              <a:gd name="connsiteX22" fmla="*/ 2543822 w 3217050"/>
              <a:gd name="connsiteY22" fmla="*/ 179297 h 1214331"/>
              <a:gd name="connsiteX23" fmla="*/ 2507963 w 3217050"/>
              <a:gd name="connsiteY23" fmla="*/ 155391 h 1214331"/>
              <a:gd name="connsiteX24" fmla="*/ 2472104 w 3217050"/>
              <a:gd name="connsiteY24" fmla="*/ 131485 h 1214331"/>
              <a:gd name="connsiteX25" fmla="*/ 2430269 w 3217050"/>
              <a:gd name="connsiteY25" fmla="*/ 113556 h 1214331"/>
              <a:gd name="connsiteX26" fmla="*/ 2400387 w 3217050"/>
              <a:gd name="connsiteY26" fmla="*/ 101603 h 1214331"/>
              <a:gd name="connsiteX27" fmla="*/ 2376481 w 3217050"/>
              <a:gd name="connsiteY27" fmla="*/ 95626 h 1214331"/>
              <a:gd name="connsiteX28" fmla="*/ 2358551 w 3217050"/>
              <a:gd name="connsiteY28" fmla="*/ 89650 h 1214331"/>
              <a:gd name="connsiteX29" fmla="*/ 2334646 w 3217050"/>
              <a:gd name="connsiteY29" fmla="*/ 71720 h 1214331"/>
              <a:gd name="connsiteX30" fmla="*/ 2227069 w 3217050"/>
              <a:gd name="connsiteY30" fmla="*/ 53791 h 1214331"/>
              <a:gd name="connsiteX31" fmla="*/ 2209140 w 3217050"/>
              <a:gd name="connsiteY31" fmla="*/ 41838 h 1214331"/>
              <a:gd name="connsiteX32" fmla="*/ 2191210 w 3217050"/>
              <a:gd name="connsiteY32" fmla="*/ 35861 h 1214331"/>
              <a:gd name="connsiteX33" fmla="*/ 2119493 w 3217050"/>
              <a:gd name="connsiteY33" fmla="*/ 17932 h 1214331"/>
              <a:gd name="connsiteX34" fmla="*/ 2101563 w 3217050"/>
              <a:gd name="connsiteY34" fmla="*/ 5979 h 1214331"/>
              <a:gd name="connsiteX35" fmla="*/ 1695163 w 3217050"/>
              <a:gd name="connsiteY35" fmla="*/ 5979 h 1214331"/>
              <a:gd name="connsiteX36" fmla="*/ 1653328 w 3217050"/>
              <a:gd name="connsiteY36" fmla="*/ 11956 h 1214331"/>
              <a:gd name="connsiteX37" fmla="*/ 1605516 w 3217050"/>
              <a:gd name="connsiteY37" fmla="*/ 23909 h 1214331"/>
              <a:gd name="connsiteX38" fmla="*/ 1539775 w 3217050"/>
              <a:gd name="connsiteY38" fmla="*/ 29885 h 1214331"/>
              <a:gd name="connsiteX39" fmla="*/ 1408293 w 3217050"/>
              <a:gd name="connsiteY39" fmla="*/ 41838 h 1214331"/>
              <a:gd name="connsiteX40" fmla="*/ 1390363 w 3217050"/>
              <a:gd name="connsiteY40" fmla="*/ 47814 h 1214331"/>
              <a:gd name="connsiteX41" fmla="*/ 1306693 w 3217050"/>
              <a:gd name="connsiteY41" fmla="*/ 59767 h 1214331"/>
              <a:gd name="connsiteX42" fmla="*/ 1270834 w 3217050"/>
              <a:gd name="connsiteY42" fmla="*/ 65744 h 1214331"/>
              <a:gd name="connsiteX43" fmla="*/ 1234975 w 3217050"/>
              <a:gd name="connsiteY43" fmla="*/ 77697 h 1214331"/>
              <a:gd name="connsiteX44" fmla="*/ 1205093 w 3217050"/>
              <a:gd name="connsiteY44" fmla="*/ 83673 h 1214331"/>
              <a:gd name="connsiteX45" fmla="*/ 1169234 w 3217050"/>
              <a:gd name="connsiteY45" fmla="*/ 95626 h 1214331"/>
              <a:gd name="connsiteX46" fmla="*/ 1151304 w 3217050"/>
              <a:gd name="connsiteY46" fmla="*/ 101603 h 1214331"/>
              <a:gd name="connsiteX47" fmla="*/ 1133375 w 3217050"/>
              <a:gd name="connsiteY47" fmla="*/ 119532 h 1214331"/>
              <a:gd name="connsiteX48" fmla="*/ 1097516 w 3217050"/>
              <a:gd name="connsiteY48" fmla="*/ 125509 h 1214331"/>
              <a:gd name="connsiteX49" fmla="*/ 1073610 w 3217050"/>
              <a:gd name="connsiteY49" fmla="*/ 131485 h 1214331"/>
              <a:gd name="connsiteX50" fmla="*/ 1037751 w 3217050"/>
              <a:gd name="connsiteY50" fmla="*/ 143438 h 1214331"/>
              <a:gd name="connsiteX51" fmla="*/ 1019822 w 3217050"/>
              <a:gd name="connsiteY51" fmla="*/ 155391 h 1214331"/>
              <a:gd name="connsiteX52" fmla="*/ 983963 w 3217050"/>
              <a:gd name="connsiteY52" fmla="*/ 167344 h 1214331"/>
              <a:gd name="connsiteX53" fmla="*/ 966034 w 3217050"/>
              <a:gd name="connsiteY53" fmla="*/ 173320 h 1214331"/>
              <a:gd name="connsiteX54" fmla="*/ 918222 w 3217050"/>
              <a:gd name="connsiteY54" fmla="*/ 185273 h 1214331"/>
              <a:gd name="connsiteX55" fmla="*/ 882363 w 3217050"/>
              <a:gd name="connsiteY55" fmla="*/ 209179 h 1214331"/>
              <a:gd name="connsiteX56" fmla="*/ 864434 w 3217050"/>
              <a:gd name="connsiteY56" fmla="*/ 221132 h 1214331"/>
              <a:gd name="connsiteX57" fmla="*/ 822599 w 3217050"/>
              <a:gd name="connsiteY57" fmla="*/ 233085 h 1214331"/>
              <a:gd name="connsiteX58" fmla="*/ 804669 w 3217050"/>
              <a:gd name="connsiteY58" fmla="*/ 245038 h 1214331"/>
              <a:gd name="connsiteX59" fmla="*/ 768810 w 3217050"/>
              <a:gd name="connsiteY59" fmla="*/ 256991 h 1214331"/>
              <a:gd name="connsiteX60" fmla="*/ 750881 w 3217050"/>
              <a:gd name="connsiteY60" fmla="*/ 268944 h 1214331"/>
              <a:gd name="connsiteX61" fmla="*/ 720999 w 3217050"/>
              <a:gd name="connsiteY61" fmla="*/ 274920 h 1214331"/>
              <a:gd name="connsiteX62" fmla="*/ 685140 w 3217050"/>
              <a:gd name="connsiteY62" fmla="*/ 286873 h 1214331"/>
              <a:gd name="connsiteX63" fmla="*/ 667210 w 3217050"/>
              <a:gd name="connsiteY63" fmla="*/ 292850 h 1214331"/>
              <a:gd name="connsiteX64" fmla="*/ 643304 w 3217050"/>
              <a:gd name="connsiteY64" fmla="*/ 310779 h 1214331"/>
              <a:gd name="connsiteX65" fmla="*/ 607446 w 3217050"/>
              <a:gd name="connsiteY65" fmla="*/ 334685 h 1214331"/>
              <a:gd name="connsiteX66" fmla="*/ 595493 w 3217050"/>
              <a:gd name="connsiteY66" fmla="*/ 352614 h 1214331"/>
              <a:gd name="connsiteX67" fmla="*/ 577563 w 3217050"/>
              <a:gd name="connsiteY67" fmla="*/ 358591 h 1214331"/>
              <a:gd name="connsiteX68" fmla="*/ 565610 w 3217050"/>
              <a:gd name="connsiteY68" fmla="*/ 382497 h 1214331"/>
              <a:gd name="connsiteX69" fmla="*/ 553657 w 3217050"/>
              <a:gd name="connsiteY69" fmla="*/ 400426 h 1214331"/>
              <a:gd name="connsiteX70" fmla="*/ 535728 w 3217050"/>
              <a:gd name="connsiteY70" fmla="*/ 412379 h 1214331"/>
              <a:gd name="connsiteX71" fmla="*/ 499869 w 3217050"/>
              <a:gd name="connsiteY71" fmla="*/ 448238 h 1214331"/>
              <a:gd name="connsiteX72" fmla="*/ 475963 w 3217050"/>
              <a:gd name="connsiteY72" fmla="*/ 478120 h 1214331"/>
              <a:gd name="connsiteX73" fmla="*/ 428151 w 3217050"/>
              <a:gd name="connsiteY73" fmla="*/ 519956 h 1214331"/>
              <a:gd name="connsiteX74" fmla="*/ 392293 w 3217050"/>
              <a:gd name="connsiteY74" fmla="*/ 555814 h 1214331"/>
              <a:gd name="connsiteX75" fmla="*/ 374363 w 3217050"/>
              <a:gd name="connsiteY75" fmla="*/ 573744 h 1214331"/>
              <a:gd name="connsiteX76" fmla="*/ 362410 w 3217050"/>
              <a:gd name="connsiteY76" fmla="*/ 591673 h 1214331"/>
              <a:gd name="connsiteX77" fmla="*/ 344481 w 3217050"/>
              <a:gd name="connsiteY77" fmla="*/ 597650 h 1214331"/>
              <a:gd name="connsiteX78" fmla="*/ 338504 w 3217050"/>
              <a:gd name="connsiteY78" fmla="*/ 615579 h 1214331"/>
              <a:gd name="connsiteX79" fmla="*/ 302646 w 3217050"/>
              <a:gd name="connsiteY79" fmla="*/ 645461 h 1214331"/>
              <a:gd name="connsiteX80" fmla="*/ 272763 w 3217050"/>
              <a:gd name="connsiteY80" fmla="*/ 681320 h 1214331"/>
              <a:gd name="connsiteX81" fmla="*/ 260810 w 3217050"/>
              <a:gd name="connsiteY81" fmla="*/ 699250 h 1214331"/>
              <a:gd name="connsiteX82" fmla="*/ 224951 w 3217050"/>
              <a:gd name="connsiteY82" fmla="*/ 723156 h 1214331"/>
              <a:gd name="connsiteX83" fmla="*/ 201046 w 3217050"/>
              <a:gd name="connsiteY83" fmla="*/ 759014 h 1214331"/>
              <a:gd name="connsiteX84" fmla="*/ 147257 w 3217050"/>
              <a:gd name="connsiteY84" fmla="*/ 812803 h 1214331"/>
              <a:gd name="connsiteX85" fmla="*/ 129328 w 3217050"/>
              <a:gd name="connsiteY85" fmla="*/ 830732 h 1214331"/>
              <a:gd name="connsiteX86" fmla="*/ 117375 w 3217050"/>
              <a:gd name="connsiteY86" fmla="*/ 848661 h 1214331"/>
              <a:gd name="connsiteX87" fmla="*/ 99446 w 3217050"/>
              <a:gd name="connsiteY87" fmla="*/ 854638 h 1214331"/>
              <a:gd name="connsiteX88" fmla="*/ 75540 w 3217050"/>
              <a:gd name="connsiteY88" fmla="*/ 890497 h 1214331"/>
              <a:gd name="connsiteX89" fmla="*/ 26822 w 3217050"/>
              <a:gd name="connsiteY89" fmla="*/ 931426 h 1214331"/>
              <a:gd name="connsiteX90" fmla="*/ 5814 w 3217050"/>
              <a:gd name="connsiteY90" fmla="*/ 961671 h 1214331"/>
              <a:gd name="connsiteX91" fmla="*/ 40769 w 3217050"/>
              <a:gd name="connsiteY91" fmla="*/ 1214205 h 1214331"/>
              <a:gd name="connsiteX0" fmla="*/ 40769 w 3217050"/>
              <a:gd name="connsiteY0" fmla="*/ 1214205 h 1214331"/>
              <a:gd name="connsiteX1" fmla="*/ 3217050 w 3217050"/>
              <a:gd name="connsiteY1" fmla="*/ 1196439 h 1214331"/>
              <a:gd name="connsiteX2" fmla="*/ 3207210 w 3217050"/>
              <a:gd name="connsiteY2" fmla="*/ 651438 h 1214331"/>
              <a:gd name="connsiteX3" fmla="*/ 3212096 w 3217050"/>
              <a:gd name="connsiteY3" fmla="*/ 556782 h 1214331"/>
              <a:gd name="connsiteX4" fmla="*/ 3129516 w 3217050"/>
              <a:gd name="connsiteY4" fmla="*/ 513979 h 1214331"/>
              <a:gd name="connsiteX5" fmla="*/ 3111587 w 3217050"/>
              <a:gd name="connsiteY5" fmla="*/ 496050 h 1214331"/>
              <a:gd name="connsiteX6" fmla="*/ 3081704 w 3217050"/>
              <a:gd name="connsiteY6" fmla="*/ 472144 h 1214331"/>
              <a:gd name="connsiteX7" fmla="*/ 3027916 w 3217050"/>
              <a:gd name="connsiteY7" fmla="*/ 442261 h 1214331"/>
              <a:gd name="connsiteX8" fmla="*/ 3009987 w 3217050"/>
              <a:gd name="connsiteY8" fmla="*/ 406403 h 1214331"/>
              <a:gd name="connsiteX9" fmla="*/ 2938269 w 3217050"/>
              <a:gd name="connsiteY9" fmla="*/ 388473 h 1214331"/>
              <a:gd name="connsiteX10" fmla="*/ 2926316 w 3217050"/>
              <a:gd name="connsiteY10" fmla="*/ 370544 h 1214331"/>
              <a:gd name="connsiteX11" fmla="*/ 2890457 w 3217050"/>
              <a:gd name="connsiteY11" fmla="*/ 340661 h 1214331"/>
              <a:gd name="connsiteX12" fmla="*/ 2878504 w 3217050"/>
              <a:gd name="connsiteY12" fmla="*/ 322732 h 1214331"/>
              <a:gd name="connsiteX13" fmla="*/ 2842646 w 3217050"/>
              <a:gd name="connsiteY13" fmla="*/ 298826 h 1214331"/>
              <a:gd name="connsiteX14" fmla="*/ 2830693 w 3217050"/>
              <a:gd name="connsiteY14" fmla="*/ 274920 h 1214331"/>
              <a:gd name="connsiteX15" fmla="*/ 2794834 w 3217050"/>
              <a:gd name="connsiteY15" fmla="*/ 262967 h 1214331"/>
              <a:gd name="connsiteX16" fmla="*/ 2747022 w 3217050"/>
              <a:gd name="connsiteY16" fmla="*/ 245038 h 1214331"/>
              <a:gd name="connsiteX17" fmla="*/ 2729093 w 3217050"/>
              <a:gd name="connsiteY17" fmla="*/ 239061 h 1214331"/>
              <a:gd name="connsiteX18" fmla="*/ 2681281 w 3217050"/>
              <a:gd name="connsiteY18" fmla="*/ 233085 h 1214331"/>
              <a:gd name="connsiteX19" fmla="*/ 2657375 w 3217050"/>
              <a:gd name="connsiteY19" fmla="*/ 221132 h 1214331"/>
              <a:gd name="connsiteX20" fmla="*/ 2597610 w 3217050"/>
              <a:gd name="connsiteY20" fmla="*/ 203203 h 1214331"/>
              <a:gd name="connsiteX21" fmla="*/ 2579681 w 3217050"/>
              <a:gd name="connsiteY21" fmla="*/ 191250 h 1214331"/>
              <a:gd name="connsiteX22" fmla="*/ 2543822 w 3217050"/>
              <a:gd name="connsiteY22" fmla="*/ 179297 h 1214331"/>
              <a:gd name="connsiteX23" fmla="*/ 2507963 w 3217050"/>
              <a:gd name="connsiteY23" fmla="*/ 155391 h 1214331"/>
              <a:gd name="connsiteX24" fmla="*/ 2472104 w 3217050"/>
              <a:gd name="connsiteY24" fmla="*/ 131485 h 1214331"/>
              <a:gd name="connsiteX25" fmla="*/ 2430269 w 3217050"/>
              <a:gd name="connsiteY25" fmla="*/ 113556 h 1214331"/>
              <a:gd name="connsiteX26" fmla="*/ 2400387 w 3217050"/>
              <a:gd name="connsiteY26" fmla="*/ 101603 h 1214331"/>
              <a:gd name="connsiteX27" fmla="*/ 2376481 w 3217050"/>
              <a:gd name="connsiteY27" fmla="*/ 95626 h 1214331"/>
              <a:gd name="connsiteX28" fmla="*/ 2358551 w 3217050"/>
              <a:gd name="connsiteY28" fmla="*/ 89650 h 1214331"/>
              <a:gd name="connsiteX29" fmla="*/ 2334646 w 3217050"/>
              <a:gd name="connsiteY29" fmla="*/ 71720 h 1214331"/>
              <a:gd name="connsiteX30" fmla="*/ 2227069 w 3217050"/>
              <a:gd name="connsiteY30" fmla="*/ 53791 h 1214331"/>
              <a:gd name="connsiteX31" fmla="*/ 2209140 w 3217050"/>
              <a:gd name="connsiteY31" fmla="*/ 41838 h 1214331"/>
              <a:gd name="connsiteX32" fmla="*/ 2191210 w 3217050"/>
              <a:gd name="connsiteY32" fmla="*/ 35861 h 1214331"/>
              <a:gd name="connsiteX33" fmla="*/ 2119493 w 3217050"/>
              <a:gd name="connsiteY33" fmla="*/ 17932 h 1214331"/>
              <a:gd name="connsiteX34" fmla="*/ 2101563 w 3217050"/>
              <a:gd name="connsiteY34" fmla="*/ 5979 h 1214331"/>
              <a:gd name="connsiteX35" fmla="*/ 1695163 w 3217050"/>
              <a:gd name="connsiteY35" fmla="*/ 5979 h 1214331"/>
              <a:gd name="connsiteX36" fmla="*/ 1653328 w 3217050"/>
              <a:gd name="connsiteY36" fmla="*/ 11956 h 1214331"/>
              <a:gd name="connsiteX37" fmla="*/ 1605516 w 3217050"/>
              <a:gd name="connsiteY37" fmla="*/ 23909 h 1214331"/>
              <a:gd name="connsiteX38" fmla="*/ 1539775 w 3217050"/>
              <a:gd name="connsiteY38" fmla="*/ 29885 h 1214331"/>
              <a:gd name="connsiteX39" fmla="*/ 1408293 w 3217050"/>
              <a:gd name="connsiteY39" fmla="*/ 41838 h 1214331"/>
              <a:gd name="connsiteX40" fmla="*/ 1390363 w 3217050"/>
              <a:gd name="connsiteY40" fmla="*/ 47814 h 1214331"/>
              <a:gd name="connsiteX41" fmla="*/ 1306693 w 3217050"/>
              <a:gd name="connsiteY41" fmla="*/ 59767 h 1214331"/>
              <a:gd name="connsiteX42" fmla="*/ 1270834 w 3217050"/>
              <a:gd name="connsiteY42" fmla="*/ 65744 h 1214331"/>
              <a:gd name="connsiteX43" fmla="*/ 1234975 w 3217050"/>
              <a:gd name="connsiteY43" fmla="*/ 77697 h 1214331"/>
              <a:gd name="connsiteX44" fmla="*/ 1205093 w 3217050"/>
              <a:gd name="connsiteY44" fmla="*/ 83673 h 1214331"/>
              <a:gd name="connsiteX45" fmla="*/ 1169234 w 3217050"/>
              <a:gd name="connsiteY45" fmla="*/ 95626 h 1214331"/>
              <a:gd name="connsiteX46" fmla="*/ 1151304 w 3217050"/>
              <a:gd name="connsiteY46" fmla="*/ 101603 h 1214331"/>
              <a:gd name="connsiteX47" fmla="*/ 1133375 w 3217050"/>
              <a:gd name="connsiteY47" fmla="*/ 119532 h 1214331"/>
              <a:gd name="connsiteX48" fmla="*/ 1097516 w 3217050"/>
              <a:gd name="connsiteY48" fmla="*/ 125509 h 1214331"/>
              <a:gd name="connsiteX49" fmla="*/ 1073610 w 3217050"/>
              <a:gd name="connsiteY49" fmla="*/ 131485 h 1214331"/>
              <a:gd name="connsiteX50" fmla="*/ 1037751 w 3217050"/>
              <a:gd name="connsiteY50" fmla="*/ 143438 h 1214331"/>
              <a:gd name="connsiteX51" fmla="*/ 1019822 w 3217050"/>
              <a:gd name="connsiteY51" fmla="*/ 155391 h 1214331"/>
              <a:gd name="connsiteX52" fmla="*/ 983963 w 3217050"/>
              <a:gd name="connsiteY52" fmla="*/ 167344 h 1214331"/>
              <a:gd name="connsiteX53" fmla="*/ 966034 w 3217050"/>
              <a:gd name="connsiteY53" fmla="*/ 173320 h 1214331"/>
              <a:gd name="connsiteX54" fmla="*/ 918222 w 3217050"/>
              <a:gd name="connsiteY54" fmla="*/ 185273 h 1214331"/>
              <a:gd name="connsiteX55" fmla="*/ 882363 w 3217050"/>
              <a:gd name="connsiteY55" fmla="*/ 209179 h 1214331"/>
              <a:gd name="connsiteX56" fmla="*/ 864434 w 3217050"/>
              <a:gd name="connsiteY56" fmla="*/ 221132 h 1214331"/>
              <a:gd name="connsiteX57" fmla="*/ 822599 w 3217050"/>
              <a:gd name="connsiteY57" fmla="*/ 233085 h 1214331"/>
              <a:gd name="connsiteX58" fmla="*/ 804669 w 3217050"/>
              <a:gd name="connsiteY58" fmla="*/ 245038 h 1214331"/>
              <a:gd name="connsiteX59" fmla="*/ 768810 w 3217050"/>
              <a:gd name="connsiteY59" fmla="*/ 256991 h 1214331"/>
              <a:gd name="connsiteX60" fmla="*/ 750881 w 3217050"/>
              <a:gd name="connsiteY60" fmla="*/ 268944 h 1214331"/>
              <a:gd name="connsiteX61" fmla="*/ 720999 w 3217050"/>
              <a:gd name="connsiteY61" fmla="*/ 274920 h 1214331"/>
              <a:gd name="connsiteX62" fmla="*/ 685140 w 3217050"/>
              <a:gd name="connsiteY62" fmla="*/ 286873 h 1214331"/>
              <a:gd name="connsiteX63" fmla="*/ 667210 w 3217050"/>
              <a:gd name="connsiteY63" fmla="*/ 292850 h 1214331"/>
              <a:gd name="connsiteX64" fmla="*/ 643304 w 3217050"/>
              <a:gd name="connsiteY64" fmla="*/ 310779 h 1214331"/>
              <a:gd name="connsiteX65" fmla="*/ 607446 w 3217050"/>
              <a:gd name="connsiteY65" fmla="*/ 334685 h 1214331"/>
              <a:gd name="connsiteX66" fmla="*/ 595493 w 3217050"/>
              <a:gd name="connsiteY66" fmla="*/ 352614 h 1214331"/>
              <a:gd name="connsiteX67" fmla="*/ 577563 w 3217050"/>
              <a:gd name="connsiteY67" fmla="*/ 358591 h 1214331"/>
              <a:gd name="connsiteX68" fmla="*/ 565610 w 3217050"/>
              <a:gd name="connsiteY68" fmla="*/ 382497 h 1214331"/>
              <a:gd name="connsiteX69" fmla="*/ 553657 w 3217050"/>
              <a:gd name="connsiteY69" fmla="*/ 400426 h 1214331"/>
              <a:gd name="connsiteX70" fmla="*/ 535728 w 3217050"/>
              <a:gd name="connsiteY70" fmla="*/ 412379 h 1214331"/>
              <a:gd name="connsiteX71" fmla="*/ 499869 w 3217050"/>
              <a:gd name="connsiteY71" fmla="*/ 448238 h 1214331"/>
              <a:gd name="connsiteX72" fmla="*/ 475963 w 3217050"/>
              <a:gd name="connsiteY72" fmla="*/ 478120 h 1214331"/>
              <a:gd name="connsiteX73" fmla="*/ 428151 w 3217050"/>
              <a:gd name="connsiteY73" fmla="*/ 519956 h 1214331"/>
              <a:gd name="connsiteX74" fmla="*/ 392293 w 3217050"/>
              <a:gd name="connsiteY74" fmla="*/ 555814 h 1214331"/>
              <a:gd name="connsiteX75" fmla="*/ 374363 w 3217050"/>
              <a:gd name="connsiteY75" fmla="*/ 573744 h 1214331"/>
              <a:gd name="connsiteX76" fmla="*/ 362410 w 3217050"/>
              <a:gd name="connsiteY76" fmla="*/ 591673 h 1214331"/>
              <a:gd name="connsiteX77" fmla="*/ 344481 w 3217050"/>
              <a:gd name="connsiteY77" fmla="*/ 597650 h 1214331"/>
              <a:gd name="connsiteX78" fmla="*/ 338504 w 3217050"/>
              <a:gd name="connsiteY78" fmla="*/ 615579 h 1214331"/>
              <a:gd name="connsiteX79" fmla="*/ 302646 w 3217050"/>
              <a:gd name="connsiteY79" fmla="*/ 645461 h 1214331"/>
              <a:gd name="connsiteX80" fmla="*/ 272763 w 3217050"/>
              <a:gd name="connsiteY80" fmla="*/ 681320 h 1214331"/>
              <a:gd name="connsiteX81" fmla="*/ 260810 w 3217050"/>
              <a:gd name="connsiteY81" fmla="*/ 699250 h 1214331"/>
              <a:gd name="connsiteX82" fmla="*/ 224951 w 3217050"/>
              <a:gd name="connsiteY82" fmla="*/ 723156 h 1214331"/>
              <a:gd name="connsiteX83" fmla="*/ 201046 w 3217050"/>
              <a:gd name="connsiteY83" fmla="*/ 759014 h 1214331"/>
              <a:gd name="connsiteX84" fmla="*/ 147257 w 3217050"/>
              <a:gd name="connsiteY84" fmla="*/ 812803 h 1214331"/>
              <a:gd name="connsiteX85" fmla="*/ 129328 w 3217050"/>
              <a:gd name="connsiteY85" fmla="*/ 830732 h 1214331"/>
              <a:gd name="connsiteX86" fmla="*/ 117375 w 3217050"/>
              <a:gd name="connsiteY86" fmla="*/ 848661 h 1214331"/>
              <a:gd name="connsiteX87" fmla="*/ 99446 w 3217050"/>
              <a:gd name="connsiteY87" fmla="*/ 854638 h 1214331"/>
              <a:gd name="connsiteX88" fmla="*/ 75540 w 3217050"/>
              <a:gd name="connsiteY88" fmla="*/ 890497 h 1214331"/>
              <a:gd name="connsiteX89" fmla="*/ 26822 w 3217050"/>
              <a:gd name="connsiteY89" fmla="*/ 931426 h 1214331"/>
              <a:gd name="connsiteX90" fmla="*/ 5814 w 3217050"/>
              <a:gd name="connsiteY90" fmla="*/ 961671 h 1214331"/>
              <a:gd name="connsiteX91" fmla="*/ 40769 w 3217050"/>
              <a:gd name="connsiteY91" fmla="*/ 1214205 h 1214331"/>
              <a:gd name="connsiteX0" fmla="*/ 40769 w 3217050"/>
              <a:gd name="connsiteY0" fmla="*/ 1214205 h 1214331"/>
              <a:gd name="connsiteX1" fmla="*/ 3217050 w 3217050"/>
              <a:gd name="connsiteY1" fmla="*/ 1196439 h 1214331"/>
              <a:gd name="connsiteX2" fmla="*/ 3207210 w 3217050"/>
              <a:gd name="connsiteY2" fmla="*/ 651438 h 1214331"/>
              <a:gd name="connsiteX3" fmla="*/ 3212096 w 3217050"/>
              <a:gd name="connsiteY3" fmla="*/ 556782 h 1214331"/>
              <a:gd name="connsiteX4" fmla="*/ 3129516 w 3217050"/>
              <a:gd name="connsiteY4" fmla="*/ 513979 h 1214331"/>
              <a:gd name="connsiteX5" fmla="*/ 3130903 w 3217050"/>
              <a:gd name="connsiteY5" fmla="*/ 498604 h 1214331"/>
              <a:gd name="connsiteX6" fmla="*/ 3081704 w 3217050"/>
              <a:gd name="connsiteY6" fmla="*/ 472144 h 1214331"/>
              <a:gd name="connsiteX7" fmla="*/ 3027916 w 3217050"/>
              <a:gd name="connsiteY7" fmla="*/ 442261 h 1214331"/>
              <a:gd name="connsiteX8" fmla="*/ 3009987 w 3217050"/>
              <a:gd name="connsiteY8" fmla="*/ 406403 h 1214331"/>
              <a:gd name="connsiteX9" fmla="*/ 2938269 w 3217050"/>
              <a:gd name="connsiteY9" fmla="*/ 388473 h 1214331"/>
              <a:gd name="connsiteX10" fmla="*/ 2926316 w 3217050"/>
              <a:gd name="connsiteY10" fmla="*/ 370544 h 1214331"/>
              <a:gd name="connsiteX11" fmla="*/ 2890457 w 3217050"/>
              <a:gd name="connsiteY11" fmla="*/ 340661 h 1214331"/>
              <a:gd name="connsiteX12" fmla="*/ 2878504 w 3217050"/>
              <a:gd name="connsiteY12" fmla="*/ 322732 h 1214331"/>
              <a:gd name="connsiteX13" fmla="*/ 2842646 w 3217050"/>
              <a:gd name="connsiteY13" fmla="*/ 298826 h 1214331"/>
              <a:gd name="connsiteX14" fmla="*/ 2830693 w 3217050"/>
              <a:gd name="connsiteY14" fmla="*/ 274920 h 1214331"/>
              <a:gd name="connsiteX15" fmla="*/ 2794834 w 3217050"/>
              <a:gd name="connsiteY15" fmla="*/ 262967 h 1214331"/>
              <a:gd name="connsiteX16" fmla="*/ 2747022 w 3217050"/>
              <a:gd name="connsiteY16" fmla="*/ 245038 h 1214331"/>
              <a:gd name="connsiteX17" fmla="*/ 2729093 w 3217050"/>
              <a:gd name="connsiteY17" fmla="*/ 239061 h 1214331"/>
              <a:gd name="connsiteX18" fmla="*/ 2681281 w 3217050"/>
              <a:gd name="connsiteY18" fmla="*/ 233085 h 1214331"/>
              <a:gd name="connsiteX19" fmla="*/ 2657375 w 3217050"/>
              <a:gd name="connsiteY19" fmla="*/ 221132 h 1214331"/>
              <a:gd name="connsiteX20" fmla="*/ 2597610 w 3217050"/>
              <a:gd name="connsiteY20" fmla="*/ 203203 h 1214331"/>
              <a:gd name="connsiteX21" fmla="*/ 2579681 w 3217050"/>
              <a:gd name="connsiteY21" fmla="*/ 191250 h 1214331"/>
              <a:gd name="connsiteX22" fmla="*/ 2543822 w 3217050"/>
              <a:gd name="connsiteY22" fmla="*/ 179297 h 1214331"/>
              <a:gd name="connsiteX23" fmla="*/ 2507963 w 3217050"/>
              <a:gd name="connsiteY23" fmla="*/ 155391 h 1214331"/>
              <a:gd name="connsiteX24" fmla="*/ 2472104 w 3217050"/>
              <a:gd name="connsiteY24" fmla="*/ 131485 h 1214331"/>
              <a:gd name="connsiteX25" fmla="*/ 2430269 w 3217050"/>
              <a:gd name="connsiteY25" fmla="*/ 113556 h 1214331"/>
              <a:gd name="connsiteX26" fmla="*/ 2400387 w 3217050"/>
              <a:gd name="connsiteY26" fmla="*/ 101603 h 1214331"/>
              <a:gd name="connsiteX27" fmla="*/ 2376481 w 3217050"/>
              <a:gd name="connsiteY27" fmla="*/ 95626 h 1214331"/>
              <a:gd name="connsiteX28" fmla="*/ 2358551 w 3217050"/>
              <a:gd name="connsiteY28" fmla="*/ 89650 h 1214331"/>
              <a:gd name="connsiteX29" fmla="*/ 2334646 w 3217050"/>
              <a:gd name="connsiteY29" fmla="*/ 71720 h 1214331"/>
              <a:gd name="connsiteX30" fmla="*/ 2227069 w 3217050"/>
              <a:gd name="connsiteY30" fmla="*/ 53791 h 1214331"/>
              <a:gd name="connsiteX31" fmla="*/ 2209140 w 3217050"/>
              <a:gd name="connsiteY31" fmla="*/ 41838 h 1214331"/>
              <a:gd name="connsiteX32" fmla="*/ 2191210 w 3217050"/>
              <a:gd name="connsiteY32" fmla="*/ 35861 h 1214331"/>
              <a:gd name="connsiteX33" fmla="*/ 2119493 w 3217050"/>
              <a:gd name="connsiteY33" fmla="*/ 17932 h 1214331"/>
              <a:gd name="connsiteX34" fmla="*/ 2101563 w 3217050"/>
              <a:gd name="connsiteY34" fmla="*/ 5979 h 1214331"/>
              <a:gd name="connsiteX35" fmla="*/ 1695163 w 3217050"/>
              <a:gd name="connsiteY35" fmla="*/ 5979 h 1214331"/>
              <a:gd name="connsiteX36" fmla="*/ 1653328 w 3217050"/>
              <a:gd name="connsiteY36" fmla="*/ 11956 h 1214331"/>
              <a:gd name="connsiteX37" fmla="*/ 1605516 w 3217050"/>
              <a:gd name="connsiteY37" fmla="*/ 23909 h 1214331"/>
              <a:gd name="connsiteX38" fmla="*/ 1539775 w 3217050"/>
              <a:gd name="connsiteY38" fmla="*/ 29885 h 1214331"/>
              <a:gd name="connsiteX39" fmla="*/ 1408293 w 3217050"/>
              <a:gd name="connsiteY39" fmla="*/ 41838 h 1214331"/>
              <a:gd name="connsiteX40" fmla="*/ 1390363 w 3217050"/>
              <a:gd name="connsiteY40" fmla="*/ 47814 h 1214331"/>
              <a:gd name="connsiteX41" fmla="*/ 1306693 w 3217050"/>
              <a:gd name="connsiteY41" fmla="*/ 59767 h 1214331"/>
              <a:gd name="connsiteX42" fmla="*/ 1270834 w 3217050"/>
              <a:gd name="connsiteY42" fmla="*/ 65744 h 1214331"/>
              <a:gd name="connsiteX43" fmla="*/ 1234975 w 3217050"/>
              <a:gd name="connsiteY43" fmla="*/ 77697 h 1214331"/>
              <a:gd name="connsiteX44" fmla="*/ 1205093 w 3217050"/>
              <a:gd name="connsiteY44" fmla="*/ 83673 h 1214331"/>
              <a:gd name="connsiteX45" fmla="*/ 1169234 w 3217050"/>
              <a:gd name="connsiteY45" fmla="*/ 95626 h 1214331"/>
              <a:gd name="connsiteX46" fmla="*/ 1151304 w 3217050"/>
              <a:gd name="connsiteY46" fmla="*/ 101603 h 1214331"/>
              <a:gd name="connsiteX47" fmla="*/ 1133375 w 3217050"/>
              <a:gd name="connsiteY47" fmla="*/ 119532 h 1214331"/>
              <a:gd name="connsiteX48" fmla="*/ 1097516 w 3217050"/>
              <a:gd name="connsiteY48" fmla="*/ 125509 h 1214331"/>
              <a:gd name="connsiteX49" fmla="*/ 1073610 w 3217050"/>
              <a:gd name="connsiteY49" fmla="*/ 131485 h 1214331"/>
              <a:gd name="connsiteX50" fmla="*/ 1037751 w 3217050"/>
              <a:gd name="connsiteY50" fmla="*/ 143438 h 1214331"/>
              <a:gd name="connsiteX51" fmla="*/ 1019822 w 3217050"/>
              <a:gd name="connsiteY51" fmla="*/ 155391 h 1214331"/>
              <a:gd name="connsiteX52" fmla="*/ 983963 w 3217050"/>
              <a:gd name="connsiteY52" fmla="*/ 167344 h 1214331"/>
              <a:gd name="connsiteX53" fmla="*/ 966034 w 3217050"/>
              <a:gd name="connsiteY53" fmla="*/ 173320 h 1214331"/>
              <a:gd name="connsiteX54" fmla="*/ 918222 w 3217050"/>
              <a:gd name="connsiteY54" fmla="*/ 185273 h 1214331"/>
              <a:gd name="connsiteX55" fmla="*/ 882363 w 3217050"/>
              <a:gd name="connsiteY55" fmla="*/ 209179 h 1214331"/>
              <a:gd name="connsiteX56" fmla="*/ 864434 w 3217050"/>
              <a:gd name="connsiteY56" fmla="*/ 221132 h 1214331"/>
              <a:gd name="connsiteX57" fmla="*/ 822599 w 3217050"/>
              <a:gd name="connsiteY57" fmla="*/ 233085 h 1214331"/>
              <a:gd name="connsiteX58" fmla="*/ 804669 w 3217050"/>
              <a:gd name="connsiteY58" fmla="*/ 245038 h 1214331"/>
              <a:gd name="connsiteX59" fmla="*/ 768810 w 3217050"/>
              <a:gd name="connsiteY59" fmla="*/ 256991 h 1214331"/>
              <a:gd name="connsiteX60" fmla="*/ 750881 w 3217050"/>
              <a:gd name="connsiteY60" fmla="*/ 268944 h 1214331"/>
              <a:gd name="connsiteX61" fmla="*/ 720999 w 3217050"/>
              <a:gd name="connsiteY61" fmla="*/ 274920 h 1214331"/>
              <a:gd name="connsiteX62" fmla="*/ 685140 w 3217050"/>
              <a:gd name="connsiteY62" fmla="*/ 286873 h 1214331"/>
              <a:gd name="connsiteX63" fmla="*/ 667210 w 3217050"/>
              <a:gd name="connsiteY63" fmla="*/ 292850 h 1214331"/>
              <a:gd name="connsiteX64" fmla="*/ 643304 w 3217050"/>
              <a:gd name="connsiteY64" fmla="*/ 310779 h 1214331"/>
              <a:gd name="connsiteX65" fmla="*/ 607446 w 3217050"/>
              <a:gd name="connsiteY65" fmla="*/ 334685 h 1214331"/>
              <a:gd name="connsiteX66" fmla="*/ 595493 w 3217050"/>
              <a:gd name="connsiteY66" fmla="*/ 352614 h 1214331"/>
              <a:gd name="connsiteX67" fmla="*/ 577563 w 3217050"/>
              <a:gd name="connsiteY67" fmla="*/ 358591 h 1214331"/>
              <a:gd name="connsiteX68" fmla="*/ 565610 w 3217050"/>
              <a:gd name="connsiteY68" fmla="*/ 382497 h 1214331"/>
              <a:gd name="connsiteX69" fmla="*/ 553657 w 3217050"/>
              <a:gd name="connsiteY69" fmla="*/ 400426 h 1214331"/>
              <a:gd name="connsiteX70" fmla="*/ 535728 w 3217050"/>
              <a:gd name="connsiteY70" fmla="*/ 412379 h 1214331"/>
              <a:gd name="connsiteX71" fmla="*/ 499869 w 3217050"/>
              <a:gd name="connsiteY71" fmla="*/ 448238 h 1214331"/>
              <a:gd name="connsiteX72" fmla="*/ 475963 w 3217050"/>
              <a:gd name="connsiteY72" fmla="*/ 478120 h 1214331"/>
              <a:gd name="connsiteX73" fmla="*/ 428151 w 3217050"/>
              <a:gd name="connsiteY73" fmla="*/ 519956 h 1214331"/>
              <a:gd name="connsiteX74" fmla="*/ 392293 w 3217050"/>
              <a:gd name="connsiteY74" fmla="*/ 555814 h 1214331"/>
              <a:gd name="connsiteX75" fmla="*/ 374363 w 3217050"/>
              <a:gd name="connsiteY75" fmla="*/ 573744 h 1214331"/>
              <a:gd name="connsiteX76" fmla="*/ 362410 w 3217050"/>
              <a:gd name="connsiteY76" fmla="*/ 591673 h 1214331"/>
              <a:gd name="connsiteX77" fmla="*/ 344481 w 3217050"/>
              <a:gd name="connsiteY77" fmla="*/ 597650 h 1214331"/>
              <a:gd name="connsiteX78" fmla="*/ 338504 w 3217050"/>
              <a:gd name="connsiteY78" fmla="*/ 615579 h 1214331"/>
              <a:gd name="connsiteX79" fmla="*/ 302646 w 3217050"/>
              <a:gd name="connsiteY79" fmla="*/ 645461 h 1214331"/>
              <a:gd name="connsiteX80" fmla="*/ 272763 w 3217050"/>
              <a:gd name="connsiteY80" fmla="*/ 681320 h 1214331"/>
              <a:gd name="connsiteX81" fmla="*/ 260810 w 3217050"/>
              <a:gd name="connsiteY81" fmla="*/ 699250 h 1214331"/>
              <a:gd name="connsiteX82" fmla="*/ 224951 w 3217050"/>
              <a:gd name="connsiteY82" fmla="*/ 723156 h 1214331"/>
              <a:gd name="connsiteX83" fmla="*/ 201046 w 3217050"/>
              <a:gd name="connsiteY83" fmla="*/ 759014 h 1214331"/>
              <a:gd name="connsiteX84" fmla="*/ 147257 w 3217050"/>
              <a:gd name="connsiteY84" fmla="*/ 812803 h 1214331"/>
              <a:gd name="connsiteX85" fmla="*/ 129328 w 3217050"/>
              <a:gd name="connsiteY85" fmla="*/ 830732 h 1214331"/>
              <a:gd name="connsiteX86" fmla="*/ 117375 w 3217050"/>
              <a:gd name="connsiteY86" fmla="*/ 848661 h 1214331"/>
              <a:gd name="connsiteX87" fmla="*/ 99446 w 3217050"/>
              <a:gd name="connsiteY87" fmla="*/ 854638 h 1214331"/>
              <a:gd name="connsiteX88" fmla="*/ 75540 w 3217050"/>
              <a:gd name="connsiteY88" fmla="*/ 890497 h 1214331"/>
              <a:gd name="connsiteX89" fmla="*/ 26822 w 3217050"/>
              <a:gd name="connsiteY89" fmla="*/ 931426 h 1214331"/>
              <a:gd name="connsiteX90" fmla="*/ 5814 w 3217050"/>
              <a:gd name="connsiteY90" fmla="*/ 961671 h 1214331"/>
              <a:gd name="connsiteX91" fmla="*/ 40769 w 3217050"/>
              <a:gd name="connsiteY91" fmla="*/ 1214205 h 1214331"/>
              <a:gd name="connsiteX0" fmla="*/ 40769 w 3217050"/>
              <a:gd name="connsiteY0" fmla="*/ 1214205 h 1214331"/>
              <a:gd name="connsiteX1" fmla="*/ 3217050 w 3217050"/>
              <a:gd name="connsiteY1" fmla="*/ 1196439 h 1214331"/>
              <a:gd name="connsiteX2" fmla="*/ 3207210 w 3217050"/>
              <a:gd name="connsiteY2" fmla="*/ 651438 h 1214331"/>
              <a:gd name="connsiteX3" fmla="*/ 3212096 w 3217050"/>
              <a:gd name="connsiteY3" fmla="*/ 556782 h 1214331"/>
              <a:gd name="connsiteX4" fmla="*/ 3129516 w 3217050"/>
              <a:gd name="connsiteY4" fmla="*/ 513979 h 1214331"/>
              <a:gd name="connsiteX5" fmla="*/ 3130903 w 3217050"/>
              <a:gd name="connsiteY5" fmla="*/ 498604 h 1214331"/>
              <a:gd name="connsiteX6" fmla="*/ 3081704 w 3217050"/>
              <a:gd name="connsiteY6" fmla="*/ 469589 h 1214331"/>
              <a:gd name="connsiteX7" fmla="*/ 3027916 w 3217050"/>
              <a:gd name="connsiteY7" fmla="*/ 442261 h 1214331"/>
              <a:gd name="connsiteX8" fmla="*/ 3009987 w 3217050"/>
              <a:gd name="connsiteY8" fmla="*/ 406403 h 1214331"/>
              <a:gd name="connsiteX9" fmla="*/ 2938269 w 3217050"/>
              <a:gd name="connsiteY9" fmla="*/ 388473 h 1214331"/>
              <a:gd name="connsiteX10" fmla="*/ 2926316 w 3217050"/>
              <a:gd name="connsiteY10" fmla="*/ 370544 h 1214331"/>
              <a:gd name="connsiteX11" fmla="*/ 2890457 w 3217050"/>
              <a:gd name="connsiteY11" fmla="*/ 340661 h 1214331"/>
              <a:gd name="connsiteX12" fmla="*/ 2878504 w 3217050"/>
              <a:gd name="connsiteY12" fmla="*/ 322732 h 1214331"/>
              <a:gd name="connsiteX13" fmla="*/ 2842646 w 3217050"/>
              <a:gd name="connsiteY13" fmla="*/ 298826 h 1214331"/>
              <a:gd name="connsiteX14" fmla="*/ 2830693 w 3217050"/>
              <a:gd name="connsiteY14" fmla="*/ 274920 h 1214331"/>
              <a:gd name="connsiteX15" fmla="*/ 2794834 w 3217050"/>
              <a:gd name="connsiteY15" fmla="*/ 262967 h 1214331"/>
              <a:gd name="connsiteX16" fmla="*/ 2747022 w 3217050"/>
              <a:gd name="connsiteY16" fmla="*/ 245038 h 1214331"/>
              <a:gd name="connsiteX17" fmla="*/ 2729093 w 3217050"/>
              <a:gd name="connsiteY17" fmla="*/ 239061 h 1214331"/>
              <a:gd name="connsiteX18" fmla="*/ 2681281 w 3217050"/>
              <a:gd name="connsiteY18" fmla="*/ 233085 h 1214331"/>
              <a:gd name="connsiteX19" fmla="*/ 2657375 w 3217050"/>
              <a:gd name="connsiteY19" fmla="*/ 221132 h 1214331"/>
              <a:gd name="connsiteX20" fmla="*/ 2597610 w 3217050"/>
              <a:gd name="connsiteY20" fmla="*/ 203203 h 1214331"/>
              <a:gd name="connsiteX21" fmla="*/ 2579681 w 3217050"/>
              <a:gd name="connsiteY21" fmla="*/ 191250 h 1214331"/>
              <a:gd name="connsiteX22" fmla="*/ 2543822 w 3217050"/>
              <a:gd name="connsiteY22" fmla="*/ 179297 h 1214331"/>
              <a:gd name="connsiteX23" fmla="*/ 2507963 w 3217050"/>
              <a:gd name="connsiteY23" fmla="*/ 155391 h 1214331"/>
              <a:gd name="connsiteX24" fmla="*/ 2472104 w 3217050"/>
              <a:gd name="connsiteY24" fmla="*/ 131485 h 1214331"/>
              <a:gd name="connsiteX25" fmla="*/ 2430269 w 3217050"/>
              <a:gd name="connsiteY25" fmla="*/ 113556 h 1214331"/>
              <a:gd name="connsiteX26" fmla="*/ 2400387 w 3217050"/>
              <a:gd name="connsiteY26" fmla="*/ 101603 h 1214331"/>
              <a:gd name="connsiteX27" fmla="*/ 2376481 w 3217050"/>
              <a:gd name="connsiteY27" fmla="*/ 95626 h 1214331"/>
              <a:gd name="connsiteX28" fmla="*/ 2358551 w 3217050"/>
              <a:gd name="connsiteY28" fmla="*/ 89650 h 1214331"/>
              <a:gd name="connsiteX29" fmla="*/ 2334646 w 3217050"/>
              <a:gd name="connsiteY29" fmla="*/ 71720 h 1214331"/>
              <a:gd name="connsiteX30" fmla="*/ 2227069 w 3217050"/>
              <a:gd name="connsiteY30" fmla="*/ 53791 h 1214331"/>
              <a:gd name="connsiteX31" fmla="*/ 2209140 w 3217050"/>
              <a:gd name="connsiteY31" fmla="*/ 41838 h 1214331"/>
              <a:gd name="connsiteX32" fmla="*/ 2191210 w 3217050"/>
              <a:gd name="connsiteY32" fmla="*/ 35861 h 1214331"/>
              <a:gd name="connsiteX33" fmla="*/ 2119493 w 3217050"/>
              <a:gd name="connsiteY33" fmla="*/ 17932 h 1214331"/>
              <a:gd name="connsiteX34" fmla="*/ 2101563 w 3217050"/>
              <a:gd name="connsiteY34" fmla="*/ 5979 h 1214331"/>
              <a:gd name="connsiteX35" fmla="*/ 1695163 w 3217050"/>
              <a:gd name="connsiteY35" fmla="*/ 5979 h 1214331"/>
              <a:gd name="connsiteX36" fmla="*/ 1653328 w 3217050"/>
              <a:gd name="connsiteY36" fmla="*/ 11956 h 1214331"/>
              <a:gd name="connsiteX37" fmla="*/ 1605516 w 3217050"/>
              <a:gd name="connsiteY37" fmla="*/ 23909 h 1214331"/>
              <a:gd name="connsiteX38" fmla="*/ 1539775 w 3217050"/>
              <a:gd name="connsiteY38" fmla="*/ 29885 h 1214331"/>
              <a:gd name="connsiteX39" fmla="*/ 1408293 w 3217050"/>
              <a:gd name="connsiteY39" fmla="*/ 41838 h 1214331"/>
              <a:gd name="connsiteX40" fmla="*/ 1390363 w 3217050"/>
              <a:gd name="connsiteY40" fmla="*/ 47814 h 1214331"/>
              <a:gd name="connsiteX41" fmla="*/ 1306693 w 3217050"/>
              <a:gd name="connsiteY41" fmla="*/ 59767 h 1214331"/>
              <a:gd name="connsiteX42" fmla="*/ 1270834 w 3217050"/>
              <a:gd name="connsiteY42" fmla="*/ 65744 h 1214331"/>
              <a:gd name="connsiteX43" fmla="*/ 1234975 w 3217050"/>
              <a:gd name="connsiteY43" fmla="*/ 77697 h 1214331"/>
              <a:gd name="connsiteX44" fmla="*/ 1205093 w 3217050"/>
              <a:gd name="connsiteY44" fmla="*/ 83673 h 1214331"/>
              <a:gd name="connsiteX45" fmla="*/ 1169234 w 3217050"/>
              <a:gd name="connsiteY45" fmla="*/ 95626 h 1214331"/>
              <a:gd name="connsiteX46" fmla="*/ 1151304 w 3217050"/>
              <a:gd name="connsiteY46" fmla="*/ 101603 h 1214331"/>
              <a:gd name="connsiteX47" fmla="*/ 1133375 w 3217050"/>
              <a:gd name="connsiteY47" fmla="*/ 119532 h 1214331"/>
              <a:gd name="connsiteX48" fmla="*/ 1097516 w 3217050"/>
              <a:gd name="connsiteY48" fmla="*/ 125509 h 1214331"/>
              <a:gd name="connsiteX49" fmla="*/ 1073610 w 3217050"/>
              <a:gd name="connsiteY49" fmla="*/ 131485 h 1214331"/>
              <a:gd name="connsiteX50" fmla="*/ 1037751 w 3217050"/>
              <a:gd name="connsiteY50" fmla="*/ 143438 h 1214331"/>
              <a:gd name="connsiteX51" fmla="*/ 1019822 w 3217050"/>
              <a:gd name="connsiteY51" fmla="*/ 155391 h 1214331"/>
              <a:gd name="connsiteX52" fmla="*/ 983963 w 3217050"/>
              <a:gd name="connsiteY52" fmla="*/ 167344 h 1214331"/>
              <a:gd name="connsiteX53" fmla="*/ 966034 w 3217050"/>
              <a:gd name="connsiteY53" fmla="*/ 173320 h 1214331"/>
              <a:gd name="connsiteX54" fmla="*/ 918222 w 3217050"/>
              <a:gd name="connsiteY54" fmla="*/ 185273 h 1214331"/>
              <a:gd name="connsiteX55" fmla="*/ 882363 w 3217050"/>
              <a:gd name="connsiteY55" fmla="*/ 209179 h 1214331"/>
              <a:gd name="connsiteX56" fmla="*/ 864434 w 3217050"/>
              <a:gd name="connsiteY56" fmla="*/ 221132 h 1214331"/>
              <a:gd name="connsiteX57" fmla="*/ 822599 w 3217050"/>
              <a:gd name="connsiteY57" fmla="*/ 233085 h 1214331"/>
              <a:gd name="connsiteX58" fmla="*/ 804669 w 3217050"/>
              <a:gd name="connsiteY58" fmla="*/ 245038 h 1214331"/>
              <a:gd name="connsiteX59" fmla="*/ 768810 w 3217050"/>
              <a:gd name="connsiteY59" fmla="*/ 256991 h 1214331"/>
              <a:gd name="connsiteX60" fmla="*/ 750881 w 3217050"/>
              <a:gd name="connsiteY60" fmla="*/ 268944 h 1214331"/>
              <a:gd name="connsiteX61" fmla="*/ 720999 w 3217050"/>
              <a:gd name="connsiteY61" fmla="*/ 274920 h 1214331"/>
              <a:gd name="connsiteX62" fmla="*/ 685140 w 3217050"/>
              <a:gd name="connsiteY62" fmla="*/ 286873 h 1214331"/>
              <a:gd name="connsiteX63" fmla="*/ 667210 w 3217050"/>
              <a:gd name="connsiteY63" fmla="*/ 292850 h 1214331"/>
              <a:gd name="connsiteX64" fmla="*/ 643304 w 3217050"/>
              <a:gd name="connsiteY64" fmla="*/ 310779 h 1214331"/>
              <a:gd name="connsiteX65" fmla="*/ 607446 w 3217050"/>
              <a:gd name="connsiteY65" fmla="*/ 334685 h 1214331"/>
              <a:gd name="connsiteX66" fmla="*/ 595493 w 3217050"/>
              <a:gd name="connsiteY66" fmla="*/ 352614 h 1214331"/>
              <a:gd name="connsiteX67" fmla="*/ 577563 w 3217050"/>
              <a:gd name="connsiteY67" fmla="*/ 358591 h 1214331"/>
              <a:gd name="connsiteX68" fmla="*/ 565610 w 3217050"/>
              <a:gd name="connsiteY68" fmla="*/ 382497 h 1214331"/>
              <a:gd name="connsiteX69" fmla="*/ 553657 w 3217050"/>
              <a:gd name="connsiteY69" fmla="*/ 400426 h 1214331"/>
              <a:gd name="connsiteX70" fmla="*/ 535728 w 3217050"/>
              <a:gd name="connsiteY70" fmla="*/ 412379 h 1214331"/>
              <a:gd name="connsiteX71" fmla="*/ 499869 w 3217050"/>
              <a:gd name="connsiteY71" fmla="*/ 448238 h 1214331"/>
              <a:gd name="connsiteX72" fmla="*/ 475963 w 3217050"/>
              <a:gd name="connsiteY72" fmla="*/ 478120 h 1214331"/>
              <a:gd name="connsiteX73" fmla="*/ 428151 w 3217050"/>
              <a:gd name="connsiteY73" fmla="*/ 519956 h 1214331"/>
              <a:gd name="connsiteX74" fmla="*/ 392293 w 3217050"/>
              <a:gd name="connsiteY74" fmla="*/ 555814 h 1214331"/>
              <a:gd name="connsiteX75" fmla="*/ 374363 w 3217050"/>
              <a:gd name="connsiteY75" fmla="*/ 573744 h 1214331"/>
              <a:gd name="connsiteX76" fmla="*/ 362410 w 3217050"/>
              <a:gd name="connsiteY76" fmla="*/ 591673 h 1214331"/>
              <a:gd name="connsiteX77" fmla="*/ 344481 w 3217050"/>
              <a:gd name="connsiteY77" fmla="*/ 597650 h 1214331"/>
              <a:gd name="connsiteX78" fmla="*/ 338504 w 3217050"/>
              <a:gd name="connsiteY78" fmla="*/ 615579 h 1214331"/>
              <a:gd name="connsiteX79" fmla="*/ 302646 w 3217050"/>
              <a:gd name="connsiteY79" fmla="*/ 645461 h 1214331"/>
              <a:gd name="connsiteX80" fmla="*/ 272763 w 3217050"/>
              <a:gd name="connsiteY80" fmla="*/ 681320 h 1214331"/>
              <a:gd name="connsiteX81" fmla="*/ 260810 w 3217050"/>
              <a:gd name="connsiteY81" fmla="*/ 699250 h 1214331"/>
              <a:gd name="connsiteX82" fmla="*/ 224951 w 3217050"/>
              <a:gd name="connsiteY82" fmla="*/ 723156 h 1214331"/>
              <a:gd name="connsiteX83" fmla="*/ 201046 w 3217050"/>
              <a:gd name="connsiteY83" fmla="*/ 759014 h 1214331"/>
              <a:gd name="connsiteX84" fmla="*/ 147257 w 3217050"/>
              <a:gd name="connsiteY84" fmla="*/ 812803 h 1214331"/>
              <a:gd name="connsiteX85" fmla="*/ 129328 w 3217050"/>
              <a:gd name="connsiteY85" fmla="*/ 830732 h 1214331"/>
              <a:gd name="connsiteX86" fmla="*/ 117375 w 3217050"/>
              <a:gd name="connsiteY86" fmla="*/ 848661 h 1214331"/>
              <a:gd name="connsiteX87" fmla="*/ 99446 w 3217050"/>
              <a:gd name="connsiteY87" fmla="*/ 854638 h 1214331"/>
              <a:gd name="connsiteX88" fmla="*/ 75540 w 3217050"/>
              <a:gd name="connsiteY88" fmla="*/ 890497 h 1214331"/>
              <a:gd name="connsiteX89" fmla="*/ 26822 w 3217050"/>
              <a:gd name="connsiteY89" fmla="*/ 931426 h 1214331"/>
              <a:gd name="connsiteX90" fmla="*/ 5814 w 3217050"/>
              <a:gd name="connsiteY90" fmla="*/ 961671 h 1214331"/>
              <a:gd name="connsiteX91" fmla="*/ 40769 w 3217050"/>
              <a:gd name="connsiteY91" fmla="*/ 1214205 h 1214331"/>
              <a:gd name="connsiteX0" fmla="*/ 40769 w 3217050"/>
              <a:gd name="connsiteY0" fmla="*/ 1214205 h 1214331"/>
              <a:gd name="connsiteX1" fmla="*/ 3217050 w 3217050"/>
              <a:gd name="connsiteY1" fmla="*/ 1196439 h 1214331"/>
              <a:gd name="connsiteX2" fmla="*/ 3207210 w 3217050"/>
              <a:gd name="connsiteY2" fmla="*/ 651438 h 1214331"/>
              <a:gd name="connsiteX3" fmla="*/ 3212096 w 3217050"/>
              <a:gd name="connsiteY3" fmla="*/ 556782 h 1214331"/>
              <a:gd name="connsiteX4" fmla="*/ 3168148 w 3217050"/>
              <a:gd name="connsiteY4" fmla="*/ 508870 h 1214331"/>
              <a:gd name="connsiteX5" fmla="*/ 3130903 w 3217050"/>
              <a:gd name="connsiteY5" fmla="*/ 498604 h 1214331"/>
              <a:gd name="connsiteX6" fmla="*/ 3081704 w 3217050"/>
              <a:gd name="connsiteY6" fmla="*/ 469589 h 1214331"/>
              <a:gd name="connsiteX7" fmla="*/ 3027916 w 3217050"/>
              <a:gd name="connsiteY7" fmla="*/ 442261 h 1214331"/>
              <a:gd name="connsiteX8" fmla="*/ 3009987 w 3217050"/>
              <a:gd name="connsiteY8" fmla="*/ 406403 h 1214331"/>
              <a:gd name="connsiteX9" fmla="*/ 2938269 w 3217050"/>
              <a:gd name="connsiteY9" fmla="*/ 388473 h 1214331"/>
              <a:gd name="connsiteX10" fmla="*/ 2926316 w 3217050"/>
              <a:gd name="connsiteY10" fmla="*/ 370544 h 1214331"/>
              <a:gd name="connsiteX11" fmla="*/ 2890457 w 3217050"/>
              <a:gd name="connsiteY11" fmla="*/ 340661 h 1214331"/>
              <a:gd name="connsiteX12" fmla="*/ 2878504 w 3217050"/>
              <a:gd name="connsiteY12" fmla="*/ 322732 h 1214331"/>
              <a:gd name="connsiteX13" fmla="*/ 2842646 w 3217050"/>
              <a:gd name="connsiteY13" fmla="*/ 298826 h 1214331"/>
              <a:gd name="connsiteX14" fmla="*/ 2830693 w 3217050"/>
              <a:gd name="connsiteY14" fmla="*/ 274920 h 1214331"/>
              <a:gd name="connsiteX15" fmla="*/ 2794834 w 3217050"/>
              <a:gd name="connsiteY15" fmla="*/ 262967 h 1214331"/>
              <a:gd name="connsiteX16" fmla="*/ 2747022 w 3217050"/>
              <a:gd name="connsiteY16" fmla="*/ 245038 h 1214331"/>
              <a:gd name="connsiteX17" fmla="*/ 2729093 w 3217050"/>
              <a:gd name="connsiteY17" fmla="*/ 239061 h 1214331"/>
              <a:gd name="connsiteX18" fmla="*/ 2681281 w 3217050"/>
              <a:gd name="connsiteY18" fmla="*/ 233085 h 1214331"/>
              <a:gd name="connsiteX19" fmla="*/ 2657375 w 3217050"/>
              <a:gd name="connsiteY19" fmla="*/ 221132 h 1214331"/>
              <a:gd name="connsiteX20" fmla="*/ 2597610 w 3217050"/>
              <a:gd name="connsiteY20" fmla="*/ 203203 h 1214331"/>
              <a:gd name="connsiteX21" fmla="*/ 2579681 w 3217050"/>
              <a:gd name="connsiteY21" fmla="*/ 191250 h 1214331"/>
              <a:gd name="connsiteX22" fmla="*/ 2543822 w 3217050"/>
              <a:gd name="connsiteY22" fmla="*/ 179297 h 1214331"/>
              <a:gd name="connsiteX23" fmla="*/ 2507963 w 3217050"/>
              <a:gd name="connsiteY23" fmla="*/ 155391 h 1214331"/>
              <a:gd name="connsiteX24" fmla="*/ 2472104 w 3217050"/>
              <a:gd name="connsiteY24" fmla="*/ 131485 h 1214331"/>
              <a:gd name="connsiteX25" fmla="*/ 2430269 w 3217050"/>
              <a:gd name="connsiteY25" fmla="*/ 113556 h 1214331"/>
              <a:gd name="connsiteX26" fmla="*/ 2400387 w 3217050"/>
              <a:gd name="connsiteY26" fmla="*/ 101603 h 1214331"/>
              <a:gd name="connsiteX27" fmla="*/ 2376481 w 3217050"/>
              <a:gd name="connsiteY27" fmla="*/ 95626 h 1214331"/>
              <a:gd name="connsiteX28" fmla="*/ 2358551 w 3217050"/>
              <a:gd name="connsiteY28" fmla="*/ 89650 h 1214331"/>
              <a:gd name="connsiteX29" fmla="*/ 2334646 w 3217050"/>
              <a:gd name="connsiteY29" fmla="*/ 71720 h 1214331"/>
              <a:gd name="connsiteX30" fmla="*/ 2227069 w 3217050"/>
              <a:gd name="connsiteY30" fmla="*/ 53791 h 1214331"/>
              <a:gd name="connsiteX31" fmla="*/ 2209140 w 3217050"/>
              <a:gd name="connsiteY31" fmla="*/ 41838 h 1214331"/>
              <a:gd name="connsiteX32" fmla="*/ 2191210 w 3217050"/>
              <a:gd name="connsiteY32" fmla="*/ 35861 h 1214331"/>
              <a:gd name="connsiteX33" fmla="*/ 2119493 w 3217050"/>
              <a:gd name="connsiteY33" fmla="*/ 17932 h 1214331"/>
              <a:gd name="connsiteX34" fmla="*/ 2101563 w 3217050"/>
              <a:gd name="connsiteY34" fmla="*/ 5979 h 1214331"/>
              <a:gd name="connsiteX35" fmla="*/ 1695163 w 3217050"/>
              <a:gd name="connsiteY35" fmla="*/ 5979 h 1214331"/>
              <a:gd name="connsiteX36" fmla="*/ 1653328 w 3217050"/>
              <a:gd name="connsiteY36" fmla="*/ 11956 h 1214331"/>
              <a:gd name="connsiteX37" fmla="*/ 1605516 w 3217050"/>
              <a:gd name="connsiteY37" fmla="*/ 23909 h 1214331"/>
              <a:gd name="connsiteX38" fmla="*/ 1539775 w 3217050"/>
              <a:gd name="connsiteY38" fmla="*/ 29885 h 1214331"/>
              <a:gd name="connsiteX39" fmla="*/ 1408293 w 3217050"/>
              <a:gd name="connsiteY39" fmla="*/ 41838 h 1214331"/>
              <a:gd name="connsiteX40" fmla="*/ 1390363 w 3217050"/>
              <a:gd name="connsiteY40" fmla="*/ 47814 h 1214331"/>
              <a:gd name="connsiteX41" fmla="*/ 1306693 w 3217050"/>
              <a:gd name="connsiteY41" fmla="*/ 59767 h 1214331"/>
              <a:gd name="connsiteX42" fmla="*/ 1270834 w 3217050"/>
              <a:gd name="connsiteY42" fmla="*/ 65744 h 1214331"/>
              <a:gd name="connsiteX43" fmla="*/ 1234975 w 3217050"/>
              <a:gd name="connsiteY43" fmla="*/ 77697 h 1214331"/>
              <a:gd name="connsiteX44" fmla="*/ 1205093 w 3217050"/>
              <a:gd name="connsiteY44" fmla="*/ 83673 h 1214331"/>
              <a:gd name="connsiteX45" fmla="*/ 1169234 w 3217050"/>
              <a:gd name="connsiteY45" fmla="*/ 95626 h 1214331"/>
              <a:gd name="connsiteX46" fmla="*/ 1151304 w 3217050"/>
              <a:gd name="connsiteY46" fmla="*/ 101603 h 1214331"/>
              <a:gd name="connsiteX47" fmla="*/ 1133375 w 3217050"/>
              <a:gd name="connsiteY47" fmla="*/ 119532 h 1214331"/>
              <a:gd name="connsiteX48" fmla="*/ 1097516 w 3217050"/>
              <a:gd name="connsiteY48" fmla="*/ 125509 h 1214331"/>
              <a:gd name="connsiteX49" fmla="*/ 1073610 w 3217050"/>
              <a:gd name="connsiteY49" fmla="*/ 131485 h 1214331"/>
              <a:gd name="connsiteX50" fmla="*/ 1037751 w 3217050"/>
              <a:gd name="connsiteY50" fmla="*/ 143438 h 1214331"/>
              <a:gd name="connsiteX51" fmla="*/ 1019822 w 3217050"/>
              <a:gd name="connsiteY51" fmla="*/ 155391 h 1214331"/>
              <a:gd name="connsiteX52" fmla="*/ 983963 w 3217050"/>
              <a:gd name="connsiteY52" fmla="*/ 167344 h 1214331"/>
              <a:gd name="connsiteX53" fmla="*/ 966034 w 3217050"/>
              <a:gd name="connsiteY53" fmla="*/ 173320 h 1214331"/>
              <a:gd name="connsiteX54" fmla="*/ 918222 w 3217050"/>
              <a:gd name="connsiteY54" fmla="*/ 185273 h 1214331"/>
              <a:gd name="connsiteX55" fmla="*/ 882363 w 3217050"/>
              <a:gd name="connsiteY55" fmla="*/ 209179 h 1214331"/>
              <a:gd name="connsiteX56" fmla="*/ 864434 w 3217050"/>
              <a:gd name="connsiteY56" fmla="*/ 221132 h 1214331"/>
              <a:gd name="connsiteX57" fmla="*/ 822599 w 3217050"/>
              <a:gd name="connsiteY57" fmla="*/ 233085 h 1214331"/>
              <a:gd name="connsiteX58" fmla="*/ 804669 w 3217050"/>
              <a:gd name="connsiteY58" fmla="*/ 245038 h 1214331"/>
              <a:gd name="connsiteX59" fmla="*/ 768810 w 3217050"/>
              <a:gd name="connsiteY59" fmla="*/ 256991 h 1214331"/>
              <a:gd name="connsiteX60" fmla="*/ 750881 w 3217050"/>
              <a:gd name="connsiteY60" fmla="*/ 268944 h 1214331"/>
              <a:gd name="connsiteX61" fmla="*/ 720999 w 3217050"/>
              <a:gd name="connsiteY61" fmla="*/ 274920 h 1214331"/>
              <a:gd name="connsiteX62" fmla="*/ 685140 w 3217050"/>
              <a:gd name="connsiteY62" fmla="*/ 286873 h 1214331"/>
              <a:gd name="connsiteX63" fmla="*/ 667210 w 3217050"/>
              <a:gd name="connsiteY63" fmla="*/ 292850 h 1214331"/>
              <a:gd name="connsiteX64" fmla="*/ 643304 w 3217050"/>
              <a:gd name="connsiteY64" fmla="*/ 310779 h 1214331"/>
              <a:gd name="connsiteX65" fmla="*/ 607446 w 3217050"/>
              <a:gd name="connsiteY65" fmla="*/ 334685 h 1214331"/>
              <a:gd name="connsiteX66" fmla="*/ 595493 w 3217050"/>
              <a:gd name="connsiteY66" fmla="*/ 352614 h 1214331"/>
              <a:gd name="connsiteX67" fmla="*/ 577563 w 3217050"/>
              <a:gd name="connsiteY67" fmla="*/ 358591 h 1214331"/>
              <a:gd name="connsiteX68" fmla="*/ 565610 w 3217050"/>
              <a:gd name="connsiteY68" fmla="*/ 382497 h 1214331"/>
              <a:gd name="connsiteX69" fmla="*/ 553657 w 3217050"/>
              <a:gd name="connsiteY69" fmla="*/ 400426 h 1214331"/>
              <a:gd name="connsiteX70" fmla="*/ 535728 w 3217050"/>
              <a:gd name="connsiteY70" fmla="*/ 412379 h 1214331"/>
              <a:gd name="connsiteX71" fmla="*/ 499869 w 3217050"/>
              <a:gd name="connsiteY71" fmla="*/ 448238 h 1214331"/>
              <a:gd name="connsiteX72" fmla="*/ 475963 w 3217050"/>
              <a:gd name="connsiteY72" fmla="*/ 478120 h 1214331"/>
              <a:gd name="connsiteX73" fmla="*/ 428151 w 3217050"/>
              <a:gd name="connsiteY73" fmla="*/ 519956 h 1214331"/>
              <a:gd name="connsiteX74" fmla="*/ 392293 w 3217050"/>
              <a:gd name="connsiteY74" fmla="*/ 555814 h 1214331"/>
              <a:gd name="connsiteX75" fmla="*/ 374363 w 3217050"/>
              <a:gd name="connsiteY75" fmla="*/ 573744 h 1214331"/>
              <a:gd name="connsiteX76" fmla="*/ 362410 w 3217050"/>
              <a:gd name="connsiteY76" fmla="*/ 591673 h 1214331"/>
              <a:gd name="connsiteX77" fmla="*/ 344481 w 3217050"/>
              <a:gd name="connsiteY77" fmla="*/ 597650 h 1214331"/>
              <a:gd name="connsiteX78" fmla="*/ 338504 w 3217050"/>
              <a:gd name="connsiteY78" fmla="*/ 615579 h 1214331"/>
              <a:gd name="connsiteX79" fmla="*/ 302646 w 3217050"/>
              <a:gd name="connsiteY79" fmla="*/ 645461 h 1214331"/>
              <a:gd name="connsiteX80" fmla="*/ 272763 w 3217050"/>
              <a:gd name="connsiteY80" fmla="*/ 681320 h 1214331"/>
              <a:gd name="connsiteX81" fmla="*/ 260810 w 3217050"/>
              <a:gd name="connsiteY81" fmla="*/ 699250 h 1214331"/>
              <a:gd name="connsiteX82" fmla="*/ 224951 w 3217050"/>
              <a:gd name="connsiteY82" fmla="*/ 723156 h 1214331"/>
              <a:gd name="connsiteX83" fmla="*/ 201046 w 3217050"/>
              <a:gd name="connsiteY83" fmla="*/ 759014 h 1214331"/>
              <a:gd name="connsiteX84" fmla="*/ 147257 w 3217050"/>
              <a:gd name="connsiteY84" fmla="*/ 812803 h 1214331"/>
              <a:gd name="connsiteX85" fmla="*/ 129328 w 3217050"/>
              <a:gd name="connsiteY85" fmla="*/ 830732 h 1214331"/>
              <a:gd name="connsiteX86" fmla="*/ 117375 w 3217050"/>
              <a:gd name="connsiteY86" fmla="*/ 848661 h 1214331"/>
              <a:gd name="connsiteX87" fmla="*/ 99446 w 3217050"/>
              <a:gd name="connsiteY87" fmla="*/ 854638 h 1214331"/>
              <a:gd name="connsiteX88" fmla="*/ 75540 w 3217050"/>
              <a:gd name="connsiteY88" fmla="*/ 890497 h 1214331"/>
              <a:gd name="connsiteX89" fmla="*/ 26822 w 3217050"/>
              <a:gd name="connsiteY89" fmla="*/ 931426 h 1214331"/>
              <a:gd name="connsiteX90" fmla="*/ 5814 w 3217050"/>
              <a:gd name="connsiteY90" fmla="*/ 961671 h 1214331"/>
              <a:gd name="connsiteX91" fmla="*/ 40769 w 3217050"/>
              <a:gd name="connsiteY91" fmla="*/ 1214205 h 121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217050" h="1214331">
                <a:moveTo>
                  <a:pt x="40769" y="1214205"/>
                </a:moveTo>
                <a:lnTo>
                  <a:pt x="3217050" y="1196439"/>
                </a:lnTo>
                <a:lnTo>
                  <a:pt x="3207210" y="651438"/>
                </a:lnTo>
                <a:lnTo>
                  <a:pt x="3212096" y="556782"/>
                </a:lnTo>
                <a:cubicBezTo>
                  <a:pt x="3202721" y="538032"/>
                  <a:pt x="3181680" y="518566"/>
                  <a:pt x="3168148" y="508870"/>
                </a:cubicBezTo>
                <a:cubicBezTo>
                  <a:pt x="3154616" y="499174"/>
                  <a:pt x="3145310" y="505151"/>
                  <a:pt x="3130903" y="498604"/>
                </a:cubicBezTo>
                <a:cubicBezTo>
                  <a:pt x="3116496" y="492057"/>
                  <a:pt x="3111138" y="479399"/>
                  <a:pt x="3081704" y="469589"/>
                </a:cubicBezTo>
                <a:cubicBezTo>
                  <a:pt x="3040604" y="442188"/>
                  <a:pt x="3059474" y="452781"/>
                  <a:pt x="3027916" y="442261"/>
                </a:cubicBezTo>
                <a:cubicBezTo>
                  <a:pt x="3024660" y="432491"/>
                  <a:pt x="3019744" y="412501"/>
                  <a:pt x="3009987" y="406403"/>
                </a:cubicBezTo>
                <a:cubicBezTo>
                  <a:pt x="2992768" y="395641"/>
                  <a:pt x="2957573" y="391691"/>
                  <a:pt x="2938269" y="388473"/>
                </a:cubicBezTo>
                <a:cubicBezTo>
                  <a:pt x="2934285" y="382497"/>
                  <a:pt x="2931395" y="375623"/>
                  <a:pt x="2926316" y="370544"/>
                </a:cubicBezTo>
                <a:cubicBezTo>
                  <a:pt x="2879303" y="323531"/>
                  <a:pt x="2939415" y="399410"/>
                  <a:pt x="2890457" y="340661"/>
                </a:cubicBezTo>
                <a:cubicBezTo>
                  <a:pt x="2885859" y="335143"/>
                  <a:pt x="2883910" y="327462"/>
                  <a:pt x="2878504" y="322732"/>
                </a:cubicBezTo>
                <a:cubicBezTo>
                  <a:pt x="2867693" y="313272"/>
                  <a:pt x="2842646" y="298826"/>
                  <a:pt x="2842646" y="298826"/>
                </a:cubicBezTo>
                <a:cubicBezTo>
                  <a:pt x="2838662" y="290857"/>
                  <a:pt x="2837820" y="280266"/>
                  <a:pt x="2830693" y="274920"/>
                </a:cubicBezTo>
                <a:cubicBezTo>
                  <a:pt x="2820613" y="267360"/>
                  <a:pt x="2806787" y="266951"/>
                  <a:pt x="2794834" y="262967"/>
                </a:cubicBezTo>
                <a:cubicBezTo>
                  <a:pt x="2754135" y="249401"/>
                  <a:pt x="2804195" y="266479"/>
                  <a:pt x="2747022" y="245038"/>
                </a:cubicBezTo>
                <a:cubicBezTo>
                  <a:pt x="2741123" y="242826"/>
                  <a:pt x="2735291" y="240188"/>
                  <a:pt x="2729093" y="239061"/>
                </a:cubicBezTo>
                <a:cubicBezTo>
                  <a:pt x="2713291" y="236188"/>
                  <a:pt x="2697218" y="235077"/>
                  <a:pt x="2681281" y="233085"/>
                </a:cubicBezTo>
                <a:cubicBezTo>
                  <a:pt x="2673312" y="229101"/>
                  <a:pt x="2665647" y="224441"/>
                  <a:pt x="2657375" y="221132"/>
                </a:cubicBezTo>
                <a:cubicBezTo>
                  <a:pt x="2633122" y="211431"/>
                  <a:pt x="2621094" y="209073"/>
                  <a:pt x="2597610" y="203203"/>
                </a:cubicBezTo>
                <a:cubicBezTo>
                  <a:pt x="2591634" y="199219"/>
                  <a:pt x="2586245" y="194167"/>
                  <a:pt x="2579681" y="191250"/>
                </a:cubicBezTo>
                <a:cubicBezTo>
                  <a:pt x="2568167" y="186133"/>
                  <a:pt x="2543822" y="179297"/>
                  <a:pt x="2543822" y="179297"/>
                </a:cubicBezTo>
                <a:cubicBezTo>
                  <a:pt x="2531869" y="171328"/>
                  <a:pt x="2518121" y="165549"/>
                  <a:pt x="2507963" y="155391"/>
                </a:cubicBezTo>
                <a:cubicBezTo>
                  <a:pt x="2485579" y="133006"/>
                  <a:pt x="2498052" y="140134"/>
                  <a:pt x="2472104" y="131485"/>
                </a:cubicBezTo>
                <a:cubicBezTo>
                  <a:pt x="2440590" y="110475"/>
                  <a:pt x="2468863" y="126420"/>
                  <a:pt x="2430269" y="113556"/>
                </a:cubicBezTo>
                <a:cubicBezTo>
                  <a:pt x="2420092" y="110164"/>
                  <a:pt x="2410564" y="104996"/>
                  <a:pt x="2400387" y="101603"/>
                </a:cubicBezTo>
                <a:cubicBezTo>
                  <a:pt x="2392595" y="99005"/>
                  <a:pt x="2384379" y="97883"/>
                  <a:pt x="2376481" y="95626"/>
                </a:cubicBezTo>
                <a:cubicBezTo>
                  <a:pt x="2370423" y="93895"/>
                  <a:pt x="2364528" y="91642"/>
                  <a:pt x="2358551" y="89650"/>
                </a:cubicBezTo>
                <a:cubicBezTo>
                  <a:pt x="2350583" y="83673"/>
                  <a:pt x="2343555" y="76175"/>
                  <a:pt x="2334646" y="71720"/>
                </a:cubicBezTo>
                <a:cubicBezTo>
                  <a:pt x="2299477" y="54135"/>
                  <a:pt x="2266700" y="57093"/>
                  <a:pt x="2227069" y="53791"/>
                </a:cubicBezTo>
                <a:cubicBezTo>
                  <a:pt x="2221093" y="49807"/>
                  <a:pt x="2215564" y="45050"/>
                  <a:pt x="2209140" y="41838"/>
                </a:cubicBezTo>
                <a:cubicBezTo>
                  <a:pt x="2203505" y="39020"/>
                  <a:pt x="2197244" y="37671"/>
                  <a:pt x="2191210" y="35861"/>
                </a:cubicBezTo>
                <a:cubicBezTo>
                  <a:pt x="2146988" y="22595"/>
                  <a:pt x="2158427" y="25720"/>
                  <a:pt x="2119493" y="17932"/>
                </a:cubicBezTo>
                <a:cubicBezTo>
                  <a:pt x="2113516" y="13948"/>
                  <a:pt x="2108702" y="6772"/>
                  <a:pt x="2101563" y="5979"/>
                </a:cubicBezTo>
                <a:cubicBezTo>
                  <a:pt x="1990409" y="-6371"/>
                  <a:pt x="1786318" y="3907"/>
                  <a:pt x="1695163" y="5979"/>
                </a:cubicBezTo>
                <a:cubicBezTo>
                  <a:pt x="1681218" y="7971"/>
                  <a:pt x="1667141" y="9193"/>
                  <a:pt x="1653328" y="11956"/>
                </a:cubicBezTo>
                <a:cubicBezTo>
                  <a:pt x="1637219" y="15178"/>
                  <a:pt x="1621876" y="22422"/>
                  <a:pt x="1605516" y="23909"/>
                </a:cubicBezTo>
                <a:lnTo>
                  <a:pt x="1539775" y="29885"/>
                </a:lnTo>
                <a:cubicBezTo>
                  <a:pt x="1474237" y="46268"/>
                  <a:pt x="1553757" y="27984"/>
                  <a:pt x="1408293" y="41838"/>
                </a:cubicBezTo>
                <a:cubicBezTo>
                  <a:pt x="1402021" y="42435"/>
                  <a:pt x="1396567" y="46719"/>
                  <a:pt x="1390363" y="47814"/>
                </a:cubicBezTo>
                <a:cubicBezTo>
                  <a:pt x="1362619" y="52710"/>
                  <a:pt x="1334483" y="55135"/>
                  <a:pt x="1306693" y="59767"/>
                </a:cubicBezTo>
                <a:cubicBezTo>
                  <a:pt x="1294740" y="61759"/>
                  <a:pt x="1282590" y="62805"/>
                  <a:pt x="1270834" y="65744"/>
                </a:cubicBezTo>
                <a:cubicBezTo>
                  <a:pt x="1258611" y="68800"/>
                  <a:pt x="1247330" y="75226"/>
                  <a:pt x="1234975" y="77697"/>
                </a:cubicBezTo>
                <a:cubicBezTo>
                  <a:pt x="1225014" y="79689"/>
                  <a:pt x="1214893" y="81000"/>
                  <a:pt x="1205093" y="83673"/>
                </a:cubicBezTo>
                <a:cubicBezTo>
                  <a:pt x="1192937" y="86988"/>
                  <a:pt x="1181187" y="91642"/>
                  <a:pt x="1169234" y="95626"/>
                </a:cubicBezTo>
                <a:lnTo>
                  <a:pt x="1151304" y="101603"/>
                </a:lnTo>
                <a:cubicBezTo>
                  <a:pt x="1145328" y="107579"/>
                  <a:pt x="1141098" y="116099"/>
                  <a:pt x="1133375" y="119532"/>
                </a:cubicBezTo>
                <a:cubicBezTo>
                  <a:pt x="1122302" y="124454"/>
                  <a:pt x="1109399" y="123132"/>
                  <a:pt x="1097516" y="125509"/>
                </a:cubicBezTo>
                <a:cubicBezTo>
                  <a:pt x="1089462" y="127120"/>
                  <a:pt x="1081477" y="129125"/>
                  <a:pt x="1073610" y="131485"/>
                </a:cubicBezTo>
                <a:cubicBezTo>
                  <a:pt x="1061542" y="135105"/>
                  <a:pt x="1048234" y="136449"/>
                  <a:pt x="1037751" y="143438"/>
                </a:cubicBezTo>
                <a:cubicBezTo>
                  <a:pt x="1031775" y="147422"/>
                  <a:pt x="1026386" y="152474"/>
                  <a:pt x="1019822" y="155391"/>
                </a:cubicBezTo>
                <a:cubicBezTo>
                  <a:pt x="1008308" y="160508"/>
                  <a:pt x="995916" y="163360"/>
                  <a:pt x="983963" y="167344"/>
                </a:cubicBezTo>
                <a:cubicBezTo>
                  <a:pt x="977987" y="169336"/>
                  <a:pt x="972211" y="172084"/>
                  <a:pt x="966034" y="173320"/>
                </a:cubicBezTo>
                <a:cubicBezTo>
                  <a:pt x="929974" y="180533"/>
                  <a:pt x="945788" y="176085"/>
                  <a:pt x="918222" y="185273"/>
                </a:cubicBezTo>
                <a:lnTo>
                  <a:pt x="882363" y="209179"/>
                </a:lnTo>
                <a:cubicBezTo>
                  <a:pt x="876387" y="213163"/>
                  <a:pt x="871248" y="218861"/>
                  <a:pt x="864434" y="221132"/>
                </a:cubicBezTo>
                <a:cubicBezTo>
                  <a:pt x="838712" y="229706"/>
                  <a:pt x="852616" y="225581"/>
                  <a:pt x="822599" y="233085"/>
                </a:cubicBezTo>
                <a:cubicBezTo>
                  <a:pt x="816622" y="237069"/>
                  <a:pt x="811233" y="242121"/>
                  <a:pt x="804669" y="245038"/>
                </a:cubicBezTo>
                <a:cubicBezTo>
                  <a:pt x="793155" y="250155"/>
                  <a:pt x="779293" y="250002"/>
                  <a:pt x="768810" y="256991"/>
                </a:cubicBezTo>
                <a:cubicBezTo>
                  <a:pt x="762834" y="260975"/>
                  <a:pt x="757606" y="266422"/>
                  <a:pt x="750881" y="268944"/>
                </a:cubicBezTo>
                <a:cubicBezTo>
                  <a:pt x="741370" y="272511"/>
                  <a:pt x="730799" y="272247"/>
                  <a:pt x="720999" y="274920"/>
                </a:cubicBezTo>
                <a:cubicBezTo>
                  <a:pt x="708843" y="278235"/>
                  <a:pt x="697093" y="282889"/>
                  <a:pt x="685140" y="286873"/>
                </a:cubicBezTo>
                <a:lnTo>
                  <a:pt x="667210" y="292850"/>
                </a:lnTo>
                <a:cubicBezTo>
                  <a:pt x="659241" y="298826"/>
                  <a:pt x="651464" y="305067"/>
                  <a:pt x="643304" y="310779"/>
                </a:cubicBezTo>
                <a:cubicBezTo>
                  <a:pt x="631535" y="319017"/>
                  <a:pt x="607446" y="334685"/>
                  <a:pt x="607446" y="334685"/>
                </a:cubicBezTo>
                <a:cubicBezTo>
                  <a:pt x="603462" y="340661"/>
                  <a:pt x="601102" y="348127"/>
                  <a:pt x="595493" y="352614"/>
                </a:cubicBezTo>
                <a:cubicBezTo>
                  <a:pt x="590573" y="356550"/>
                  <a:pt x="582018" y="354136"/>
                  <a:pt x="577563" y="358591"/>
                </a:cubicBezTo>
                <a:cubicBezTo>
                  <a:pt x="571263" y="364891"/>
                  <a:pt x="570030" y="374762"/>
                  <a:pt x="565610" y="382497"/>
                </a:cubicBezTo>
                <a:cubicBezTo>
                  <a:pt x="562046" y="388733"/>
                  <a:pt x="558736" y="395347"/>
                  <a:pt x="553657" y="400426"/>
                </a:cubicBezTo>
                <a:cubicBezTo>
                  <a:pt x="548578" y="405505"/>
                  <a:pt x="541096" y="407607"/>
                  <a:pt x="535728" y="412379"/>
                </a:cubicBezTo>
                <a:cubicBezTo>
                  <a:pt x="523094" y="423610"/>
                  <a:pt x="499869" y="448238"/>
                  <a:pt x="499869" y="448238"/>
                </a:cubicBezTo>
                <a:cubicBezTo>
                  <a:pt x="486411" y="488613"/>
                  <a:pt x="505076" y="444849"/>
                  <a:pt x="475963" y="478120"/>
                </a:cubicBezTo>
                <a:cubicBezTo>
                  <a:pt x="436115" y="523660"/>
                  <a:pt x="472504" y="508867"/>
                  <a:pt x="428151" y="519956"/>
                </a:cubicBezTo>
                <a:lnTo>
                  <a:pt x="392293" y="555814"/>
                </a:lnTo>
                <a:cubicBezTo>
                  <a:pt x="386316" y="561791"/>
                  <a:pt x="379052" y="566711"/>
                  <a:pt x="374363" y="573744"/>
                </a:cubicBezTo>
                <a:cubicBezTo>
                  <a:pt x="370379" y="579720"/>
                  <a:pt x="368019" y="587186"/>
                  <a:pt x="362410" y="591673"/>
                </a:cubicBezTo>
                <a:cubicBezTo>
                  <a:pt x="357491" y="595608"/>
                  <a:pt x="350457" y="595658"/>
                  <a:pt x="344481" y="597650"/>
                </a:cubicBezTo>
                <a:cubicBezTo>
                  <a:pt x="342489" y="603626"/>
                  <a:pt x="341998" y="610337"/>
                  <a:pt x="338504" y="615579"/>
                </a:cubicBezTo>
                <a:cubicBezTo>
                  <a:pt x="329299" y="629387"/>
                  <a:pt x="315878" y="636640"/>
                  <a:pt x="302646" y="645461"/>
                </a:cubicBezTo>
                <a:cubicBezTo>
                  <a:pt x="272969" y="689978"/>
                  <a:pt x="311111" y="635303"/>
                  <a:pt x="272763" y="681320"/>
                </a:cubicBezTo>
                <a:cubicBezTo>
                  <a:pt x="268165" y="686838"/>
                  <a:pt x="266216" y="694520"/>
                  <a:pt x="260810" y="699250"/>
                </a:cubicBezTo>
                <a:cubicBezTo>
                  <a:pt x="249999" y="708710"/>
                  <a:pt x="224951" y="723156"/>
                  <a:pt x="224951" y="723156"/>
                </a:cubicBezTo>
                <a:cubicBezTo>
                  <a:pt x="216983" y="735109"/>
                  <a:pt x="211204" y="748856"/>
                  <a:pt x="201046" y="759014"/>
                </a:cubicBezTo>
                <a:lnTo>
                  <a:pt x="147257" y="812803"/>
                </a:lnTo>
                <a:cubicBezTo>
                  <a:pt x="141281" y="818779"/>
                  <a:pt x="134016" y="823700"/>
                  <a:pt x="129328" y="830732"/>
                </a:cubicBezTo>
                <a:cubicBezTo>
                  <a:pt x="125344" y="836708"/>
                  <a:pt x="122984" y="844174"/>
                  <a:pt x="117375" y="848661"/>
                </a:cubicBezTo>
                <a:cubicBezTo>
                  <a:pt x="112456" y="852596"/>
                  <a:pt x="105422" y="852646"/>
                  <a:pt x="99446" y="854638"/>
                </a:cubicBezTo>
                <a:cubicBezTo>
                  <a:pt x="79670" y="913958"/>
                  <a:pt x="87644" y="877699"/>
                  <a:pt x="75540" y="890497"/>
                </a:cubicBezTo>
                <a:cubicBezTo>
                  <a:pt x="63436" y="903295"/>
                  <a:pt x="61453" y="853506"/>
                  <a:pt x="26822" y="931426"/>
                </a:cubicBezTo>
                <a:cubicBezTo>
                  <a:pt x="23389" y="939150"/>
                  <a:pt x="11790" y="955694"/>
                  <a:pt x="5814" y="961671"/>
                </a:cubicBezTo>
                <a:cubicBezTo>
                  <a:pt x="-846" y="988310"/>
                  <a:pt x="-12102" y="1220532"/>
                  <a:pt x="40769" y="1214205"/>
                </a:cubicBezTo>
                <a:close/>
              </a:path>
            </a:pathLst>
          </a:custGeom>
          <a:pattFill prst="dashHorz">
            <a:fgClr>
              <a:schemeClr val="bg1"/>
            </a:fgClr>
            <a:bgClr>
              <a:srgbClr val="51250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A143D-9E65-4856-BDE3-BD6CBD9B588C}"/>
              </a:ext>
            </a:extLst>
          </p:cNvPr>
          <p:cNvSpPr/>
          <p:nvPr/>
        </p:nvSpPr>
        <p:spPr>
          <a:xfrm>
            <a:off x="1138554" y="3712599"/>
            <a:ext cx="3790011" cy="2248419"/>
          </a:xfrm>
          <a:custGeom>
            <a:avLst/>
            <a:gdLst>
              <a:gd name="connsiteX0" fmla="*/ 2062355 w 3310747"/>
              <a:gd name="connsiteY0" fmla="*/ 743 h 1890072"/>
              <a:gd name="connsiteX1" fmla="*/ 2162771 w 3310747"/>
              <a:gd name="connsiteY1" fmla="*/ 9306 h 1890072"/>
              <a:gd name="connsiteX2" fmla="*/ 2181224 w 3310747"/>
              <a:gd name="connsiteY2" fmla="*/ 27911 h 1890072"/>
              <a:gd name="connsiteX3" fmla="*/ 2255029 w 3310747"/>
              <a:gd name="connsiteY3" fmla="*/ 55817 h 1890072"/>
              <a:gd name="connsiteX4" fmla="*/ 2273482 w 3310747"/>
              <a:gd name="connsiteY4" fmla="*/ 65120 h 1890072"/>
              <a:gd name="connsiteX5" fmla="*/ 2291933 w 3310747"/>
              <a:gd name="connsiteY5" fmla="*/ 83724 h 1890072"/>
              <a:gd name="connsiteX6" fmla="*/ 2402643 w 3310747"/>
              <a:gd name="connsiteY6" fmla="*/ 111630 h 1890072"/>
              <a:gd name="connsiteX7" fmla="*/ 2427244 w 3310747"/>
              <a:gd name="connsiteY7" fmla="*/ 139538 h 1890072"/>
              <a:gd name="connsiteX8" fmla="*/ 2445696 w 3310747"/>
              <a:gd name="connsiteY8" fmla="*/ 148839 h 1890072"/>
              <a:gd name="connsiteX9" fmla="*/ 2470299 w 3310747"/>
              <a:gd name="connsiteY9" fmla="*/ 158142 h 1890072"/>
              <a:gd name="connsiteX10" fmla="*/ 2501051 w 3310747"/>
              <a:gd name="connsiteY10" fmla="*/ 176747 h 1890072"/>
              <a:gd name="connsiteX11" fmla="*/ 2544104 w 3310747"/>
              <a:gd name="connsiteY11" fmla="*/ 204653 h 1890072"/>
              <a:gd name="connsiteX12" fmla="*/ 2581008 w 3310747"/>
              <a:gd name="connsiteY12" fmla="*/ 241862 h 1890072"/>
              <a:gd name="connsiteX13" fmla="*/ 2617911 w 3310747"/>
              <a:gd name="connsiteY13" fmla="*/ 279071 h 1890072"/>
              <a:gd name="connsiteX14" fmla="*/ 2654815 w 3310747"/>
              <a:gd name="connsiteY14" fmla="*/ 297675 h 1890072"/>
              <a:gd name="connsiteX15" fmla="*/ 2673266 w 3310747"/>
              <a:gd name="connsiteY15" fmla="*/ 316280 h 1890072"/>
              <a:gd name="connsiteX16" fmla="*/ 2734772 w 3310747"/>
              <a:gd name="connsiteY16" fmla="*/ 344186 h 1890072"/>
              <a:gd name="connsiteX17" fmla="*/ 2759374 w 3310747"/>
              <a:gd name="connsiteY17" fmla="*/ 362790 h 1890072"/>
              <a:gd name="connsiteX18" fmla="*/ 2808578 w 3310747"/>
              <a:gd name="connsiteY18" fmla="*/ 372092 h 1890072"/>
              <a:gd name="connsiteX19" fmla="*/ 2827029 w 3310747"/>
              <a:gd name="connsiteY19" fmla="*/ 381395 h 1890072"/>
              <a:gd name="connsiteX20" fmla="*/ 2876234 w 3310747"/>
              <a:gd name="connsiteY20" fmla="*/ 409301 h 1890072"/>
              <a:gd name="connsiteX21" fmla="*/ 2913137 w 3310747"/>
              <a:gd name="connsiteY21" fmla="*/ 427905 h 1890072"/>
              <a:gd name="connsiteX22" fmla="*/ 2925439 w 3310747"/>
              <a:gd name="connsiteY22" fmla="*/ 465114 h 1890072"/>
              <a:gd name="connsiteX23" fmla="*/ 2962341 w 3310747"/>
              <a:gd name="connsiteY23" fmla="*/ 502323 h 1890072"/>
              <a:gd name="connsiteX24" fmla="*/ 2974642 w 3310747"/>
              <a:gd name="connsiteY24" fmla="*/ 530229 h 1890072"/>
              <a:gd name="connsiteX25" fmla="*/ 3011545 w 3310747"/>
              <a:gd name="connsiteY25" fmla="*/ 576741 h 1890072"/>
              <a:gd name="connsiteX26" fmla="*/ 3023847 w 3310747"/>
              <a:gd name="connsiteY26" fmla="*/ 604647 h 1890072"/>
              <a:gd name="connsiteX27" fmla="*/ 3097653 w 3310747"/>
              <a:gd name="connsiteY27" fmla="*/ 632555 h 1890072"/>
              <a:gd name="connsiteX28" fmla="*/ 3116105 w 3310747"/>
              <a:gd name="connsiteY28" fmla="*/ 688367 h 1890072"/>
              <a:gd name="connsiteX29" fmla="*/ 3171459 w 3310747"/>
              <a:gd name="connsiteY29" fmla="*/ 730902 h 1890072"/>
              <a:gd name="connsiteX30" fmla="*/ 3222091 w 3310747"/>
              <a:gd name="connsiteY30" fmla="*/ 776063 h 1890072"/>
              <a:gd name="connsiteX31" fmla="*/ 3260421 w 3310747"/>
              <a:gd name="connsiteY31" fmla="*/ 792042 h 1890072"/>
              <a:gd name="connsiteX32" fmla="*/ 3305649 w 3310747"/>
              <a:gd name="connsiteY32" fmla="*/ 866615 h 1890072"/>
              <a:gd name="connsiteX33" fmla="*/ 3304027 w 3310747"/>
              <a:gd name="connsiteY33" fmla="*/ 914152 h 1890072"/>
              <a:gd name="connsiteX34" fmla="*/ 3269714 w 3310747"/>
              <a:gd name="connsiteY34" fmla="*/ 869487 h 1890072"/>
              <a:gd name="connsiteX35" fmla="*/ 3228527 w 3310747"/>
              <a:gd name="connsiteY35" fmla="*/ 826906 h 1890072"/>
              <a:gd name="connsiteX36" fmla="*/ 3210945 w 3310747"/>
              <a:gd name="connsiteY36" fmla="*/ 821197 h 1890072"/>
              <a:gd name="connsiteX37" fmla="*/ 3175941 w 3310747"/>
              <a:gd name="connsiteY37" fmla="*/ 787688 h 1890072"/>
              <a:gd name="connsiteX38" fmla="*/ 3164597 w 3310747"/>
              <a:gd name="connsiteY38" fmla="*/ 774570 h 1890072"/>
              <a:gd name="connsiteX39" fmla="*/ 3162739 w 3310747"/>
              <a:gd name="connsiteY39" fmla="*/ 772172 h 1890072"/>
              <a:gd name="connsiteX40" fmla="*/ 3162872 w 3310747"/>
              <a:gd name="connsiteY40" fmla="*/ 772220 h 1890072"/>
              <a:gd name="connsiteX41" fmla="*/ 3159501 w 3310747"/>
              <a:gd name="connsiteY41" fmla="*/ 767995 h 1890072"/>
              <a:gd name="connsiteX42" fmla="*/ 3162739 w 3310747"/>
              <a:gd name="connsiteY42" fmla="*/ 772172 h 1890072"/>
              <a:gd name="connsiteX43" fmla="*/ 3151696 w 3310747"/>
              <a:gd name="connsiteY43" fmla="*/ 768211 h 1890072"/>
              <a:gd name="connsiteX44" fmla="*/ 3111313 w 3310747"/>
              <a:gd name="connsiteY44" fmla="*/ 738864 h 1890072"/>
              <a:gd name="connsiteX45" fmla="*/ 3093151 w 3310747"/>
              <a:gd name="connsiteY45" fmla="*/ 694397 h 1890072"/>
              <a:gd name="connsiteX46" fmla="*/ 3063465 w 3310747"/>
              <a:gd name="connsiteY46" fmla="*/ 667682 h 1890072"/>
              <a:gd name="connsiteX47" fmla="*/ 3028301 w 3310747"/>
              <a:gd name="connsiteY47" fmla="*/ 636250 h 1890072"/>
              <a:gd name="connsiteX48" fmla="*/ 2982376 w 3310747"/>
              <a:gd name="connsiteY48" fmla="*/ 600660 h 1890072"/>
              <a:gd name="connsiteX49" fmla="*/ 2947212 w 3310747"/>
              <a:gd name="connsiteY49" fmla="*/ 561173 h 1890072"/>
              <a:gd name="connsiteX50" fmla="*/ 2923746 w 3310747"/>
              <a:gd name="connsiteY50" fmla="*/ 537081 h 1890072"/>
              <a:gd name="connsiteX51" fmla="*/ 2900326 w 3310747"/>
              <a:gd name="connsiteY51" fmla="*/ 501943 h 1890072"/>
              <a:gd name="connsiteX52" fmla="*/ 2853440 w 3310747"/>
              <a:gd name="connsiteY52" fmla="*/ 472329 h 1890072"/>
              <a:gd name="connsiteX53" fmla="*/ 2835858 w 3310747"/>
              <a:gd name="connsiteY53" fmla="*/ 462456 h 1890072"/>
              <a:gd name="connsiteX54" fmla="*/ 2788972 w 3310747"/>
              <a:gd name="connsiteY54" fmla="*/ 452585 h 1890072"/>
              <a:gd name="connsiteX55" fmla="*/ 2765529 w 3310747"/>
              <a:gd name="connsiteY55" fmla="*/ 432842 h 1890072"/>
              <a:gd name="connsiteX56" fmla="*/ 2706921 w 3310747"/>
              <a:gd name="connsiteY56" fmla="*/ 403227 h 1890072"/>
              <a:gd name="connsiteX57" fmla="*/ 2689339 w 3310747"/>
              <a:gd name="connsiteY57" fmla="*/ 383484 h 1890072"/>
              <a:gd name="connsiteX58" fmla="*/ 2654174 w 3310747"/>
              <a:gd name="connsiteY58" fmla="*/ 363740 h 1890072"/>
              <a:gd name="connsiteX59" fmla="*/ 2619010 w 3310747"/>
              <a:gd name="connsiteY59" fmla="*/ 324254 h 1890072"/>
              <a:gd name="connsiteX60" fmla="*/ 2583845 w 3310747"/>
              <a:gd name="connsiteY60" fmla="*/ 284767 h 1890072"/>
              <a:gd name="connsiteX61" fmla="*/ 2542820 w 3310747"/>
              <a:gd name="connsiteY61" fmla="*/ 255152 h 1890072"/>
              <a:gd name="connsiteX62" fmla="*/ 2513517 w 3310747"/>
              <a:gd name="connsiteY62" fmla="*/ 235409 h 1890072"/>
              <a:gd name="connsiteX63" fmla="*/ 2490074 w 3310747"/>
              <a:gd name="connsiteY63" fmla="*/ 225536 h 1890072"/>
              <a:gd name="connsiteX64" fmla="*/ 2472491 w 3310747"/>
              <a:gd name="connsiteY64" fmla="*/ 215665 h 1890072"/>
              <a:gd name="connsiteX65" fmla="*/ 2428493 w 3310747"/>
              <a:gd name="connsiteY65" fmla="*/ 207600 h 1890072"/>
              <a:gd name="connsiteX66" fmla="*/ 2387084 w 3310747"/>
              <a:gd name="connsiteY66" fmla="*/ 189034 h 1890072"/>
              <a:gd name="connsiteX67" fmla="*/ 2337719 w 3310747"/>
              <a:gd name="connsiteY67" fmla="*/ 177622 h 1890072"/>
              <a:gd name="connsiteX68" fmla="*/ 2276779 w 3310747"/>
              <a:gd name="connsiteY68" fmla="*/ 155796 h 1890072"/>
              <a:gd name="connsiteX69" fmla="*/ 2209560 w 3310747"/>
              <a:gd name="connsiteY69" fmla="*/ 145017 h 1890072"/>
              <a:gd name="connsiteX70" fmla="*/ 2083672 w 3310747"/>
              <a:gd name="connsiteY70" fmla="*/ 113321 h 1890072"/>
              <a:gd name="connsiteX71" fmla="*/ 1827649 w 3310747"/>
              <a:gd name="connsiteY71" fmla="*/ 119297 h 1890072"/>
              <a:gd name="connsiteX72" fmla="*/ 1777987 w 3310747"/>
              <a:gd name="connsiteY72" fmla="*/ 105806 h 1890072"/>
              <a:gd name="connsiteX73" fmla="*/ 1734038 w 3310747"/>
              <a:gd name="connsiteY73" fmla="*/ 107077 h 1890072"/>
              <a:gd name="connsiteX74" fmla="*/ 1669570 w 3310747"/>
              <a:gd name="connsiteY74" fmla="*/ 116948 h 1890072"/>
              <a:gd name="connsiteX75" fmla="*/ 1540633 w 3310747"/>
              <a:gd name="connsiteY75" fmla="*/ 136692 h 1890072"/>
              <a:gd name="connsiteX76" fmla="*/ 1523051 w 3310747"/>
              <a:gd name="connsiteY76" fmla="*/ 146563 h 1890072"/>
              <a:gd name="connsiteX77" fmla="*/ 1441001 w 3310747"/>
              <a:gd name="connsiteY77" fmla="*/ 166306 h 1890072"/>
              <a:gd name="connsiteX78" fmla="*/ 1405836 w 3310747"/>
              <a:gd name="connsiteY78" fmla="*/ 176179 h 1890072"/>
              <a:gd name="connsiteX79" fmla="*/ 1370672 w 3310747"/>
              <a:gd name="connsiteY79" fmla="*/ 195922 h 1890072"/>
              <a:gd name="connsiteX80" fmla="*/ 1341368 w 3310747"/>
              <a:gd name="connsiteY80" fmla="*/ 205793 h 1890072"/>
              <a:gd name="connsiteX81" fmla="*/ 1306204 w 3310747"/>
              <a:gd name="connsiteY81" fmla="*/ 225536 h 1890072"/>
              <a:gd name="connsiteX82" fmla="*/ 1288621 w 3310747"/>
              <a:gd name="connsiteY82" fmla="*/ 235409 h 1890072"/>
              <a:gd name="connsiteX83" fmla="*/ 1271039 w 3310747"/>
              <a:gd name="connsiteY83" fmla="*/ 265023 h 1890072"/>
              <a:gd name="connsiteX84" fmla="*/ 1235874 w 3310747"/>
              <a:gd name="connsiteY84" fmla="*/ 274896 h 1890072"/>
              <a:gd name="connsiteX85" fmla="*/ 1212431 w 3310747"/>
              <a:gd name="connsiteY85" fmla="*/ 284767 h 1890072"/>
              <a:gd name="connsiteX86" fmla="*/ 1177267 w 3310747"/>
              <a:gd name="connsiteY86" fmla="*/ 304510 h 1890072"/>
              <a:gd name="connsiteX87" fmla="*/ 1159685 w 3310747"/>
              <a:gd name="connsiteY87" fmla="*/ 324254 h 1890072"/>
              <a:gd name="connsiteX88" fmla="*/ 1124520 w 3310747"/>
              <a:gd name="connsiteY88" fmla="*/ 343997 h 1890072"/>
              <a:gd name="connsiteX89" fmla="*/ 1106938 w 3310747"/>
              <a:gd name="connsiteY89" fmla="*/ 353868 h 1890072"/>
              <a:gd name="connsiteX90" fmla="*/ 1060052 w 3310747"/>
              <a:gd name="connsiteY90" fmla="*/ 373611 h 1890072"/>
              <a:gd name="connsiteX91" fmla="*/ 1024887 w 3310747"/>
              <a:gd name="connsiteY91" fmla="*/ 413098 h 1890072"/>
              <a:gd name="connsiteX92" fmla="*/ 1007306 w 3310747"/>
              <a:gd name="connsiteY92" fmla="*/ 432842 h 1890072"/>
              <a:gd name="connsiteX93" fmla="*/ 966281 w 3310747"/>
              <a:gd name="connsiteY93" fmla="*/ 452585 h 1890072"/>
              <a:gd name="connsiteX94" fmla="*/ 948698 w 3310747"/>
              <a:gd name="connsiteY94" fmla="*/ 472329 h 1890072"/>
              <a:gd name="connsiteX95" fmla="*/ 913533 w 3310747"/>
              <a:gd name="connsiteY95" fmla="*/ 492072 h 1890072"/>
              <a:gd name="connsiteX96" fmla="*/ 895951 w 3310747"/>
              <a:gd name="connsiteY96" fmla="*/ 511815 h 1890072"/>
              <a:gd name="connsiteX97" fmla="*/ 866648 w 3310747"/>
              <a:gd name="connsiteY97" fmla="*/ 521686 h 1890072"/>
              <a:gd name="connsiteX98" fmla="*/ 831483 w 3310747"/>
              <a:gd name="connsiteY98" fmla="*/ 541430 h 1890072"/>
              <a:gd name="connsiteX99" fmla="*/ 813901 w 3310747"/>
              <a:gd name="connsiteY99" fmla="*/ 551302 h 1890072"/>
              <a:gd name="connsiteX100" fmla="*/ 790457 w 3310747"/>
              <a:gd name="connsiteY100" fmla="*/ 580917 h 1890072"/>
              <a:gd name="connsiteX101" fmla="*/ 755294 w 3310747"/>
              <a:gd name="connsiteY101" fmla="*/ 620403 h 1890072"/>
              <a:gd name="connsiteX102" fmla="*/ 743572 w 3310747"/>
              <a:gd name="connsiteY102" fmla="*/ 650018 h 1890072"/>
              <a:gd name="connsiteX103" fmla="*/ 725989 w 3310747"/>
              <a:gd name="connsiteY103" fmla="*/ 659890 h 1890072"/>
              <a:gd name="connsiteX104" fmla="*/ 714268 w 3310747"/>
              <a:gd name="connsiteY104" fmla="*/ 699377 h 1890072"/>
              <a:gd name="connsiteX105" fmla="*/ 684927 w 3310747"/>
              <a:gd name="connsiteY105" fmla="*/ 710518 h 1890072"/>
              <a:gd name="connsiteX106" fmla="*/ 633662 w 3310747"/>
              <a:gd name="connsiteY106" fmla="*/ 760689 h 1890072"/>
              <a:gd name="connsiteX107" fmla="*/ 592797 w 3310747"/>
              <a:gd name="connsiteY107" fmla="*/ 819919 h 1890072"/>
              <a:gd name="connsiteX108" fmla="*/ 535152 w 3310747"/>
              <a:gd name="connsiteY108" fmla="*/ 869277 h 1890072"/>
              <a:gd name="connsiteX109" fmla="*/ 488956 w 3310747"/>
              <a:gd name="connsiteY109" fmla="*/ 908496 h 1890072"/>
              <a:gd name="connsiteX110" fmla="*/ 447401 w 3310747"/>
              <a:gd name="connsiteY110" fmla="*/ 967725 h 1890072"/>
              <a:gd name="connsiteX111" fmla="*/ 435519 w 3310747"/>
              <a:gd name="connsiteY111" fmla="*/ 997341 h 1890072"/>
              <a:gd name="connsiteX112" fmla="*/ 417752 w 3310747"/>
              <a:gd name="connsiteY112" fmla="*/ 1023513 h 1890072"/>
              <a:gd name="connsiteX113" fmla="*/ 394814 w 3310747"/>
              <a:gd name="connsiteY113" fmla="*/ 1030851 h 1890072"/>
              <a:gd name="connsiteX114" fmla="*/ 370818 w 3310747"/>
              <a:gd name="connsiteY114" fmla="*/ 1063363 h 1890072"/>
              <a:gd name="connsiteX115" fmla="*/ 313888 w 3310747"/>
              <a:gd name="connsiteY115" fmla="*/ 1109824 h 1890072"/>
              <a:gd name="connsiteX116" fmla="*/ 290112 w 3310747"/>
              <a:gd name="connsiteY116" fmla="*/ 1158912 h 1890072"/>
              <a:gd name="connsiteX117" fmla="*/ 255762 w 3310747"/>
              <a:gd name="connsiteY117" fmla="*/ 1210622 h 1890072"/>
              <a:gd name="connsiteX118" fmla="*/ 209195 w 3310747"/>
              <a:gd name="connsiteY118" fmla="*/ 1244133 h 1890072"/>
              <a:gd name="connsiteX119" fmla="*/ 186617 w 3310747"/>
              <a:gd name="connsiteY119" fmla="*/ 1279094 h 1890072"/>
              <a:gd name="connsiteX120" fmla="*/ 173601 w 3310747"/>
              <a:gd name="connsiteY120" fmla="*/ 1341137 h 1890072"/>
              <a:gd name="connsiteX121" fmla="*/ 170356 w 3310747"/>
              <a:gd name="connsiteY121" fmla="*/ 1403532 h 1890072"/>
              <a:gd name="connsiteX122" fmla="*/ 170033 w 3310747"/>
              <a:gd name="connsiteY122" fmla="*/ 1451076 h 1890072"/>
              <a:gd name="connsiteX123" fmla="*/ 163507 w 3310747"/>
              <a:gd name="connsiteY123" fmla="*/ 1490829 h 1890072"/>
              <a:gd name="connsiteX124" fmla="*/ 171676 w 3310747"/>
              <a:gd name="connsiteY124" fmla="*/ 1546799 h 1890072"/>
              <a:gd name="connsiteX125" fmla="*/ 168428 w 3310747"/>
              <a:gd name="connsiteY125" fmla="*/ 1606216 h 1890072"/>
              <a:gd name="connsiteX126" fmla="*/ 165360 w 3310747"/>
              <a:gd name="connsiteY126" fmla="*/ 1668976 h 1890072"/>
              <a:gd name="connsiteX127" fmla="*/ 186801 w 3310747"/>
              <a:gd name="connsiteY127" fmla="*/ 1716158 h 1890072"/>
              <a:gd name="connsiteX128" fmla="*/ 3308886 w 3310747"/>
              <a:gd name="connsiteY128" fmla="*/ 1706293 h 1890072"/>
              <a:gd name="connsiteX129" fmla="*/ 3310747 w 3310747"/>
              <a:gd name="connsiteY129" fmla="*/ 1862223 h 1890072"/>
              <a:gd name="connsiteX130" fmla="*/ 41957 w 3310747"/>
              <a:gd name="connsiteY130" fmla="*/ 1889875 h 1890072"/>
              <a:gd name="connsiteX131" fmla="*/ 5984 w 3310747"/>
              <a:gd name="connsiteY131" fmla="*/ 1496813 h 1890072"/>
              <a:gd name="connsiteX132" fmla="*/ 27603 w 3310747"/>
              <a:gd name="connsiteY132" fmla="*/ 1449738 h 1890072"/>
              <a:gd name="connsiteX133" fmla="*/ 77740 w 3310747"/>
              <a:gd name="connsiteY133" fmla="*/ 1386033 h 1890072"/>
              <a:gd name="connsiteX134" fmla="*/ 102343 w 3310747"/>
              <a:gd name="connsiteY134" fmla="*/ 1330219 h 1890072"/>
              <a:gd name="connsiteX135" fmla="*/ 120794 w 3310747"/>
              <a:gd name="connsiteY135" fmla="*/ 1320916 h 1890072"/>
              <a:gd name="connsiteX136" fmla="*/ 133095 w 3310747"/>
              <a:gd name="connsiteY136" fmla="*/ 1293010 h 1890072"/>
              <a:gd name="connsiteX137" fmla="*/ 151546 w 3310747"/>
              <a:gd name="connsiteY137" fmla="*/ 1265104 h 1890072"/>
              <a:gd name="connsiteX138" fmla="*/ 206902 w 3310747"/>
              <a:gd name="connsiteY138" fmla="*/ 1181383 h 1890072"/>
              <a:gd name="connsiteX139" fmla="*/ 231503 w 3310747"/>
              <a:gd name="connsiteY139" fmla="*/ 1125572 h 1890072"/>
              <a:gd name="connsiteX140" fmla="*/ 268406 w 3310747"/>
              <a:gd name="connsiteY140" fmla="*/ 1088363 h 1890072"/>
              <a:gd name="connsiteX141" fmla="*/ 280707 w 3310747"/>
              <a:gd name="connsiteY141" fmla="*/ 1060455 h 1890072"/>
              <a:gd name="connsiteX142" fmla="*/ 311461 w 3310747"/>
              <a:gd name="connsiteY142" fmla="*/ 1004642 h 1890072"/>
              <a:gd name="connsiteX143" fmla="*/ 348363 w 3310747"/>
              <a:gd name="connsiteY143" fmla="*/ 958131 h 1890072"/>
              <a:gd name="connsiteX144" fmla="*/ 354514 w 3310747"/>
              <a:gd name="connsiteY144" fmla="*/ 930225 h 1890072"/>
              <a:gd name="connsiteX145" fmla="*/ 372965 w 3310747"/>
              <a:gd name="connsiteY145" fmla="*/ 920922 h 1890072"/>
              <a:gd name="connsiteX146" fmla="*/ 385267 w 3310747"/>
              <a:gd name="connsiteY146" fmla="*/ 893016 h 1890072"/>
              <a:gd name="connsiteX147" fmla="*/ 403719 w 3310747"/>
              <a:gd name="connsiteY147" fmla="*/ 865109 h 1890072"/>
              <a:gd name="connsiteX148" fmla="*/ 440621 w 3310747"/>
              <a:gd name="connsiteY148" fmla="*/ 809297 h 1890072"/>
              <a:gd name="connsiteX149" fmla="*/ 489826 w 3310747"/>
              <a:gd name="connsiteY149" fmla="*/ 744180 h 1890072"/>
              <a:gd name="connsiteX150" fmla="*/ 514428 w 3310747"/>
              <a:gd name="connsiteY150" fmla="*/ 697670 h 1890072"/>
              <a:gd name="connsiteX151" fmla="*/ 551331 w 3310747"/>
              <a:gd name="connsiteY151" fmla="*/ 641856 h 1890072"/>
              <a:gd name="connsiteX152" fmla="*/ 569783 w 3310747"/>
              <a:gd name="connsiteY152" fmla="*/ 623252 h 1890072"/>
              <a:gd name="connsiteX153" fmla="*/ 582084 w 3310747"/>
              <a:gd name="connsiteY153" fmla="*/ 595346 h 1890072"/>
              <a:gd name="connsiteX154" fmla="*/ 594385 w 3310747"/>
              <a:gd name="connsiteY154" fmla="*/ 558137 h 1890072"/>
              <a:gd name="connsiteX155" fmla="*/ 612837 w 3310747"/>
              <a:gd name="connsiteY155" fmla="*/ 548834 h 1890072"/>
              <a:gd name="connsiteX156" fmla="*/ 625138 w 3310747"/>
              <a:gd name="connsiteY156" fmla="*/ 520928 h 1890072"/>
              <a:gd name="connsiteX157" fmla="*/ 662041 w 3310747"/>
              <a:gd name="connsiteY157" fmla="*/ 483719 h 1890072"/>
              <a:gd name="connsiteX158" fmla="*/ 686643 w 3310747"/>
              <a:gd name="connsiteY158" fmla="*/ 455813 h 1890072"/>
              <a:gd name="connsiteX159" fmla="*/ 705095 w 3310747"/>
              <a:gd name="connsiteY159" fmla="*/ 446510 h 1890072"/>
              <a:gd name="connsiteX160" fmla="*/ 741998 w 3310747"/>
              <a:gd name="connsiteY160" fmla="*/ 427905 h 1890072"/>
              <a:gd name="connsiteX161" fmla="*/ 772751 w 3310747"/>
              <a:gd name="connsiteY161" fmla="*/ 418604 h 1890072"/>
              <a:gd name="connsiteX162" fmla="*/ 791202 w 3310747"/>
              <a:gd name="connsiteY162" fmla="*/ 399999 h 1890072"/>
              <a:gd name="connsiteX163" fmla="*/ 828105 w 3310747"/>
              <a:gd name="connsiteY163" fmla="*/ 381395 h 1890072"/>
              <a:gd name="connsiteX164" fmla="*/ 846558 w 3310747"/>
              <a:gd name="connsiteY164" fmla="*/ 362790 h 1890072"/>
              <a:gd name="connsiteX165" fmla="*/ 889611 w 3310747"/>
              <a:gd name="connsiteY165" fmla="*/ 344186 h 1890072"/>
              <a:gd name="connsiteX166" fmla="*/ 908062 w 3310747"/>
              <a:gd name="connsiteY166" fmla="*/ 325581 h 1890072"/>
              <a:gd name="connsiteX167" fmla="*/ 944966 w 3310747"/>
              <a:gd name="connsiteY167" fmla="*/ 288372 h 1890072"/>
              <a:gd name="connsiteX168" fmla="*/ 994170 w 3310747"/>
              <a:gd name="connsiteY168" fmla="*/ 269768 h 1890072"/>
              <a:gd name="connsiteX169" fmla="*/ 1012621 w 3310747"/>
              <a:gd name="connsiteY169" fmla="*/ 260466 h 1890072"/>
              <a:gd name="connsiteX170" fmla="*/ 1049525 w 3310747"/>
              <a:gd name="connsiteY170" fmla="*/ 241862 h 1890072"/>
              <a:gd name="connsiteX171" fmla="*/ 1067976 w 3310747"/>
              <a:gd name="connsiteY171" fmla="*/ 223257 h 1890072"/>
              <a:gd name="connsiteX172" fmla="*/ 1104879 w 3310747"/>
              <a:gd name="connsiteY172" fmla="*/ 204653 h 1890072"/>
              <a:gd name="connsiteX173" fmla="*/ 1129481 w 3310747"/>
              <a:gd name="connsiteY173" fmla="*/ 195351 h 1890072"/>
              <a:gd name="connsiteX174" fmla="*/ 1166385 w 3310747"/>
              <a:gd name="connsiteY174" fmla="*/ 186048 h 1890072"/>
              <a:gd name="connsiteX175" fmla="*/ 1184836 w 3310747"/>
              <a:gd name="connsiteY175" fmla="*/ 158142 h 1890072"/>
              <a:gd name="connsiteX176" fmla="*/ 1203288 w 3310747"/>
              <a:gd name="connsiteY176" fmla="*/ 148839 h 1890072"/>
              <a:gd name="connsiteX177" fmla="*/ 1240192 w 3310747"/>
              <a:gd name="connsiteY177" fmla="*/ 130235 h 1890072"/>
              <a:gd name="connsiteX178" fmla="*/ 1270944 w 3310747"/>
              <a:gd name="connsiteY178" fmla="*/ 120933 h 1890072"/>
              <a:gd name="connsiteX179" fmla="*/ 1307847 w 3310747"/>
              <a:gd name="connsiteY179" fmla="*/ 102329 h 1890072"/>
              <a:gd name="connsiteX180" fmla="*/ 1344751 w 3310747"/>
              <a:gd name="connsiteY180" fmla="*/ 93026 h 1890072"/>
              <a:gd name="connsiteX181" fmla="*/ 1430858 w 3310747"/>
              <a:gd name="connsiteY181" fmla="*/ 74421 h 1890072"/>
              <a:gd name="connsiteX182" fmla="*/ 1449310 w 3310747"/>
              <a:gd name="connsiteY182" fmla="*/ 65120 h 1890072"/>
              <a:gd name="connsiteX183" fmla="*/ 1584621 w 3310747"/>
              <a:gd name="connsiteY183" fmla="*/ 46515 h 1890072"/>
              <a:gd name="connsiteX184" fmla="*/ 1652277 w 3310747"/>
              <a:gd name="connsiteY184" fmla="*/ 37214 h 1890072"/>
              <a:gd name="connsiteX185" fmla="*/ 1701482 w 3310747"/>
              <a:gd name="connsiteY185" fmla="*/ 18609 h 1890072"/>
              <a:gd name="connsiteX186" fmla="*/ 1744535 w 3310747"/>
              <a:gd name="connsiteY186" fmla="*/ 9306 h 1890072"/>
              <a:gd name="connsiteX187" fmla="*/ 2062355 w 3310747"/>
              <a:gd name="connsiteY187" fmla="*/ 743 h 189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3310747" h="1890072">
                <a:moveTo>
                  <a:pt x="2062355" y="743"/>
                </a:moveTo>
                <a:cubicBezTo>
                  <a:pt x="2099598" y="1896"/>
                  <a:pt x="2134174" y="4501"/>
                  <a:pt x="2162771" y="9306"/>
                </a:cubicBezTo>
                <a:cubicBezTo>
                  <a:pt x="2170118" y="10541"/>
                  <a:pt x="2175073" y="21710"/>
                  <a:pt x="2181224" y="27911"/>
                </a:cubicBezTo>
                <a:cubicBezTo>
                  <a:pt x="2221292" y="40033"/>
                  <a:pt x="2209519" y="35169"/>
                  <a:pt x="2255029" y="55817"/>
                </a:cubicBezTo>
                <a:cubicBezTo>
                  <a:pt x="2261239" y="58634"/>
                  <a:pt x="2267682" y="60734"/>
                  <a:pt x="2273482" y="65120"/>
                </a:cubicBezTo>
                <a:cubicBezTo>
                  <a:pt x="2280093" y="70119"/>
                  <a:pt x="2285783" y="77523"/>
                  <a:pt x="2291933" y="83724"/>
                </a:cubicBezTo>
                <a:cubicBezTo>
                  <a:pt x="2332718" y="88864"/>
                  <a:pt x="2366450" y="84260"/>
                  <a:pt x="2402643" y="111630"/>
                </a:cubicBezTo>
                <a:cubicBezTo>
                  <a:pt x="2411811" y="118564"/>
                  <a:pt x="2419044" y="130235"/>
                  <a:pt x="2427244" y="139538"/>
                </a:cubicBezTo>
                <a:cubicBezTo>
                  <a:pt x="2433395" y="142638"/>
                  <a:pt x="2439462" y="146145"/>
                  <a:pt x="2445696" y="148839"/>
                </a:cubicBezTo>
                <a:cubicBezTo>
                  <a:pt x="2453824" y="152352"/>
                  <a:pt x="2462280" y="154099"/>
                  <a:pt x="2470299" y="158142"/>
                </a:cubicBezTo>
                <a:cubicBezTo>
                  <a:pt x="2480772" y="163423"/>
                  <a:pt x="2490578" y="171467"/>
                  <a:pt x="2501051" y="176747"/>
                </a:cubicBezTo>
                <a:cubicBezTo>
                  <a:pt x="2540769" y="196769"/>
                  <a:pt x="2511673" y="171951"/>
                  <a:pt x="2544104" y="204653"/>
                </a:cubicBezTo>
                <a:cubicBezTo>
                  <a:pt x="2570808" y="218115"/>
                  <a:pt x="2557972" y="207020"/>
                  <a:pt x="2581008" y="241862"/>
                </a:cubicBezTo>
                <a:cubicBezTo>
                  <a:pt x="2591462" y="257672"/>
                  <a:pt x="2605610" y="266667"/>
                  <a:pt x="2617911" y="279071"/>
                </a:cubicBezTo>
                <a:cubicBezTo>
                  <a:pt x="2617911" y="279071"/>
                  <a:pt x="2642965" y="289711"/>
                  <a:pt x="2654815" y="297675"/>
                </a:cubicBezTo>
                <a:cubicBezTo>
                  <a:pt x="2661570" y="302215"/>
                  <a:pt x="2667116" y="310079"/>
                  <a:pt x="2673266" y="316280"/>
                </a:cubicBezTo>
                <a:cubicBezTo>
                  <a:pt x="2697434" y="325416"/>
                  <a:pt x="2709812" y="329086"/>
                  <a:pt x="2734772" y="344186"/>
                </a:cubicBezTo>
                <a:cubicBezTo>
                  <a:pt x="2743284" y="349336"/>
                  <a:pt x="2751173" y="356589"/>
                  <a:pt x="2759374" y="362790"/>
                </a:cubicBezTo>
                <a:cubicBezTo>
                  <a:pt x="2775775" y="365891"/>
                  <a:pt x="2792316" y="367620"/>
                  <a:pt x="2808578" y="372092"/>
                </a:cubicBezTo>
                <a:cubicBezTo>
                  <a:pt x="2814957" y="373846"/>
                  <a:pt x="2820959" y="377952"/>
                  <a:pt x="2827029" y="381395"/>
                </a:cubicBezTo>
                <a:cubicBezTo>
                  <a:pt x="2885868" y="414767"/>
                  <a:pt x="2834350" y="388186"/>
                  <a:pt x="2876234" y="409301"/>
                </a:cubicBezTo>
                <a:cubicBezTo>
                  <a:pt x="2888535" y="415502"/>
                  <a:pt x="2902764" y="416138"/>
                  <a:pt x="2913137" y="427905"/>
                </a:cubicBezTo>
                <a:cubicBezTo>
                  <a:pt x="2920472" y="436226"/>
                  <a:pt x="2921339" y="452711"/>
                  <a:pt x="2925439" y="465114"/>
                </a:cubicBezTo>
                <a:cubicBezTo>
                  <a:pt x="2925439" y="465114"/>
                  <a:pt x="2951215" y="487599"/>
                  <a:pt x="2962341" y="502323"/>
                </a:cubicBezTo>
                <a:cubicBezTo>
                  <a:pt x="2967904" y="509685"/>
                  <a:pt x="2969910" y="521641"/>
                  <a:pt x="2974642" y="530229"/>
                </a:cubicBezTo>
                <a:cubicBezTo>
                  <a:pt x="3025026" y="621670"/>
                  <a:pt x="2963163" y="503567"/>
                  <a:pt x="3011545" y="576741"/>
                </a:cubicBezTo>
                <a:cubicBezTo>
                  <a:pt x="3016772" y="584647"/>
                  <a:pt x="3019747" y="595346"/>
                  <a:pt x="3023847" y="604647"/>
                </a:cubicBezTo>
                <a:cubicBezTo>
                  <a:pt x="3043713" y="609656"/>
                  <a:pt x="3079933" y="615804"/>
                  <a:pt x="3097653" y="632555"/>
                </a:cubicBezTo>
                <a:cubicBezTo>
                  <a:pt x="3107695" y="642046"/>
                  <a:pt x="3112754" y="673160"/>
                  <a:pt x="3116105" y="688367"/>
                </a:cubicBezTo>
                <a:cubicBezTo>
                  <a:pt x="3148582" y="704741"/>
                  <a:pt x="3129162" y="688253"/>
                  <a:pt x="3171459" y="730902"/>
                </a:cubicBezTo>
                <a:cubicBezTo>
                  <a:pt x="3201750" y="746171"/>
                  <a:pt x="3207264" y="765873"/>
                  <a:pt x="3222091" y="776063"/>
                </a:cubicBezTo>
                <a:cubicBezTo>
                  <a:pt x="3236918" y="786253"/>
                  <a:pt x="3246495" y="776950"/>
                  <a:pt x="3260421" y="792042"/>
                </a:cubicBezTo>
                <a:cubicBezTo>
                  <a:pt x="3274347" y="807133"/>
                  <a:pt x="3296001" y="837431"/>
                  <a:pt x="3305649" y="866615"/>
                </a:cubicBezTo>
                <a:lnTo>
                  <a:pt x="3304027" y="914152"/>
                </a:lnTo>
                <a:lnTo>
                  <a:pt x="3269714" y="869487"/>
                </a:lnTo>
                <a:cubicBezTo>
                  <a:pt x="3260521" y="838516"/>
                  <a:pt x="3238322" y="834953"/>
                  <a:pt x="3228527" y="826906"/>
                </a:cubicBezTo>
                <a:cubicBezTo>
                  <a:pt x="3218733" y="818859"/>
                  <a:pt x="3219709" y="827733"/>
                  <a:pt x="3210945" y="821197"/>
                </a:cubicBezTo>
                <a:cubicBezTo>
                  <a:pt x="3202182" y="814661"/>
                  <a:pt x="3204805" y="803892"/>
                  <a:pt x="3175941" y="787688"/>
                </a:cubicBezTo>
                <a:cubicBezTo>
                  <a:pt x="3170903" y="782031"/>
                  <a:pt x="3167229" y="777755"/>
                  <a:pt x="3164597" y="774570"/>
                </a:cubicBezTo>
                <a:lnTo>
                  <a:pt x="3162739" y="772172"/>
                </a:lnTo>
                <a:lnTo>
                  <a:pt x="3162872" y="772220"/>
                </a:lnTo>
                <a:cubicBezTo>
                  <a:pt x="3164022" y="770430"/>
                  <a:pt x="3156012" y="762815"/>
                  <a:pt x="3159501" y="767995"/>
                </a:cubicBezTo>
                <a:lnTo>
                  <a:pt x="3162739" y="772172"/>
                </a:lnTo>
                <a:lnTo>
                  <a:pt x="3151696" y="768211"/>
                </a:lnTo>
                <a:cubicBezTo>
                  <a:pt x="3148503" y="752073"/>
                  <a:pt x="3121070" y="751166"/>
                  <a:pt x="3111313" y="738864"/>
                </a:cubicBezTo>
                <a:cubicBezTo>
                  <a:pt x="3101555" y="726562"/>
                  <a:pt x="3112082" y="699712"/>
                  <a:pt x="3093151" y="694397"/>
                </a:cubicBezTo>
                <a:cubicBezTo>
                  <a:pt x="3089245" y="684526"/>
                  <a:pt x="3074273" y="677372"/>
                  <a:pt x="3063465" y="667682"/>
                </a:cubicBezTo>
                <a:cubicBezTo>
                  <a:pt x="3052656" y="657991"/>
                  <a:pt x="3041816" y="647421"/>
                  <a:pt x="3028301" y="636250"/>
                </a:cubicBezTo>
                <a:cubicBezTo>
                  <a:pt x="3014786" y="625080"/>
                  <a:pt x="2995891" y="613174"/>
                  <a:pt x="2982376" y="600660"/>
                </a:cubicBezTo>
                <a:cubicBezTo>
                  <a:pt x="2968861" y="588148"/>
                  <a:pt x="2956984" y="571769"/>
                  <a:pt x="2947212" y="561173"/>
                </a:cubicBezTo>
                <a:cubicBezTo>
                  <a:pt x="2937440" y="550577"/>
                  <a:pt x="2930735" y="545911"/>
                  <a:pt x="2923746" y="537081"/>
                </a:cubicBezTo>
                <a:cubicBezTo>
                  <a:pt x="2913861" y="524593"/>
                  <a:pt x="2912044" y="512735"/>
                  <a:pt x="2900326" y="501943"/>
                </a:cubicBezTo>
                <a:cubicBezTo>
                  <a:pt x="2888608" y="491150"/>
                  <a:pt x="2909506" y="507744"/>
                  <a:pt x="2853440" y="472329"/>
                </a:cubicBezTo>
                <a:cubicBezTo>
                  <a:pt x="2847655" y="468675"/>
                  <a:pt x="2841936" y="464318"/>
                  <a:pt x="2835858" y="462456"/>
                </a:cubicBezTo>
                <a:cubicBezTo>
                  <a:pt x="2820362" y="457710"/>
                  <a:pt x="2804600" y="455875"/>
                  <a:pt x="2788972" y="452585"/>
                </a:cubicBezTo>
                <a:cubicBezTo>
                  <a:pt x="2781157" y="446004"/>
                  <a:pt x="2773640" y="438307"/>
                  <a:pt x="2765529" y="432842"/>
                </a:cubicBezTo>
                <a:cubicBezTo>
                  <a:pt x="2741745" y="416818"/>
                  <a:pt x="2729950" y="412923"/>
                  <a:pt x="2706921" y="403227"/>
                </a:cubicBezTo>
                <a:cubicBezTo>
                  <a:pt x="2701061" y="396647"/>
                  <a:pt x="2695776" y="388302"/>
                  <a:pt x="2689339" y="383484"/>
                </a:cubicBezTo>
                <a:cubicBezTo>
                  <a:pt x="2678048" y="375032"/>
                  <a:pt x="2654174" y="363740"/>
                  <a:pt x="2654174" y="363740"/>
                </a:cubicBezTo>
                <a:cubicBezTo>
                  <a:pt x="2642453" y="350578"/>
                  <a:pt x="2628971" y="341032"/>
                  <a:pt x="2619010" y="324254"/>
                </a:cubicBezTo>
                <a:cubicBezTo>
                  <a:pt x="2597059" y="287279"/>
                  <a:pt x="2609291" y="299053"/>
                  <a:pt x="2583845" y="284767"/>
                </a:cubicBezTo>
                <a:cubicBezTo>
                  <a:pt x="2552941" y="250063"/>
                  <a:pt x="2580667" y="276400"/>
                  <a:pt x="2542820" y="255152"/>
                </a:cubicBezTo>
                <a:cubicBezTo>
                  <a:pt x="2532840" y="249550"/>
                  <a:pt x="2523497" y="241013"/>
                  <a:pt x="2513517" y="235409"/>
                </a:cubicBezTo>
                <a:cubicBezTo>
                  <a:pt x="2505876" y="231118"/>
                  <a:pt x="2497819" y="229264"/>
                  <a:pt x="2490074" y="225536"/>
                </a:cubicBezTo>
                <a:cubicBezTo>
                  <a:pt x="2484133" y="222677"/>
                  <a:pt x="2478352" y="218956"/>
                  <a:pt x="2472491" y="215665"/>
                </a:cubicBezTo>
                <a:cubicBezTo>
                  <a:pt x="2464677" y="205793"/>
                  <a:pt x="2442728" y="212038"/>
                  <a:pt x="2428493" y="207600"/>
                </a:cubicBezTo>
                <a:cubicBezTo>
                  <a:pt x="2414259" y="203162"/>
                  <a:pt x="2425948" y="194488"/>
                  <a:pt x="2387084" y="189034"/>
                </a:cubicBezTo>
                <a:cubicBezTo>
                  <a:pt x="2381224" y="182454"/>
                  <a:pt x="2356103" y="183162"/>
                  <a:pt x="2337719" y="177622"/>
                </a:cubicBezTo>
                <a:cubicBezTo>
                  <a:pt x="2319335" y="172082"/>
                  <a:pt x="2298139" y="161230"/>
                  <a:pt x="2276779" y="155796"/>
                </a:cubicBezTo>
                <a:cubicBezTo>
                  <a:pt x="2255418" y="150362"/>
                  <a:pt x="2247740" y="157880"/>
                  <a:pt x="2209560" y="145017"/>
                </a:cubicBezTo>
                <a:cubicBezTo>
                  <a:pt x="2203699" y="138436"/>
                  <a:pt x="2147324" y="117607"/>
                  <a:pt x="2083672" y="113321"/>
                </a:cubicBezTo>
                <a:cubicBezTo>
                  <a:pt x="2020020" y="109035"/>
                  <a:pt x="1917039" y="115875"/>
                  <a:pt x="1827649" y="119297"/>
                </a:cubicBezTo>
                <a:cubicBezTo>
                  <a:pt x="1813974" y="122587"/>
                  <a:pt x="1793589" y="107842"/>
                  <a:pt x="1777987" y="105806"/>
                </a:cubicBezTo>
                <a:cubicBezTo>
                  <a:pt x="1762385" y="103769"/>
                  <a:pt x="1752107" y="105221"/>
                  <a:pt x="1734038" y="107077"/>
                </a:cubicBezTo>
                <a:cubicBezTo>
                  <a:pt x="1715968" y="108934"/>
                  <a:pt x="1691059" y="113658"/>
                  <a:pt x="1669570" y="116948"/>
                </a:cubicBezTo>
                <a:cubicBezTo>
                  <a:pt x="1605301" y="144009"/>
                  <a:pt x="1683281" y="113808"/>
                  <a:pt x="1540633" y="136692"/>
                </a:cubicBezTo>
                <a:cubicBezTo>
                  <a:pt x="1534483" y="137678"/>
                  <a:pt x="1529135" y="144754"/>
                  <a:pt x="1523051" y="146563"/>
                </a:cubicBezTo>
                <a:cubicBezTo>
                  <a:pt x="1495844" y="154650"/>
                  <a:pt x="1468253" y="158655"/>
                  <a:pt x="1441001" y="166306"/>
                </a:cubicBezTo>
                <a:cubicBezTo>
                  <a:pt x="1429279" y="169596"/>
                  <a:pt x="1417365" y="171324"/>
                  <a:pt x="1405836" y="176179"/>
                </a:cubicBezTo>
                <a:cubicBezTo>
                  <a:pt x="1393850" y="181226"/>
                  <a:pt x="1382787" y="191841"/>
                  <a:pt x="1370672" y="195922"/>
                </a:cubicBezTo>
                <a:cubicBezTo>
                  <a:pt x="1360903" y="199212"/>
                  <a:pt x="1350978" y="201378"/>
                  <a:pt x="1341368" y="205793"/>
                </a:cubicBezTo>
                <a:cubicBezTo>
                  <a:pt x="1329448" y="211268"/>
                  <a:pt x="1317925" y="218956"/>
                  <a:pt x="1306204" y="225536"/>
                </a:cubicBezTo>
                <a:lnTo>
                  <a:pt x="1288621" y="235409"/>
                </a:lnTo>
                <a:cubicBezTo>
                  <a:pt x="1282760" y="245280"/>
                  <a:pt x="1278612" y="259353"/>
                  <a:pt x="1271039" y="265023"/>
                </a:cubicBezTo>
                <a:cubicBezTo>
                  <a:pt x="1260180" y="273153"/>
                  <a:pt x="1247527" y="270970"/>
                  <a:pt x="1235874" y="274896"/>
                </a:cubicBezTo>
                <a:cubicBezTo>
                  <a:pt x="1227976" y="277557"/>
                  <a:pt x="1220146" y="280868"/>
                  <a:pt x="1212431" y="284767"/>
                </a:cubicBezTo>
                <a:cubicBezTo>
                  <a:pt x="1200597" y="290746"/>
                  <a:pt x="1187547" y="292966"/>
                  <a:pt x="1177267" y="304510"/>
                </a:cubicBezTo>
                <a:cubicBezTo>
                  <a:pt x="1171406" y="311091"/>
                  <a:pt x="1166122" y="319435"/>
                  <a:pt x="1159685" y="324254"/>
                </a:cubicBezTo>
                <a:cubicBezTo>
                  <a:pt x="1148394" y="332706"/>
                  <a:pt x="1136242" y="337416"/>
                  <a:pt x="1124520" y="343997"/>
                </a:cubicBezTo>
                <a:cubicBezTo>
                  <a:pt x="1118660" y="347287"/>
                  <a:pt x="1112996" y="351826"/>
                  <a:pt x="1106938" y="353868"/>
                </a:cubicBezTo>
                <a:cubicBezTo>
                  <a:pt x="1071577" y="365782"/>
                  <a:pt x="1087084" y="358435"/>
                  <a:pt x="1060052" y="373611"/>
                </a:cubicBezTo>
                <a:lnTo>
                  <a:pt x="1024887" y="413098"/>
                </a:lnTo>
                <a:cubicBezTo>
                  <a:pt x="1019027" y="419679"/>
                  <a:pt x="1013988" y="429090"/>
                  <a:pt x="1007306" y="432842"/>
                </a:cubicBezTo>
                <a:cubicBezTo>
                  <a:pt x="982082" y="447004"/>
                  <a:pt x="995716" y="440190"/>
                  <a:pt x="966281" y="452585"/>
                </a:cubicBezTo>
                <a:cubicBezTo>
                  <a:pt x="960419" y="459166"/>
                  <a:pt x="955135" y="467510"/>
                  <a:pt x="948698" y="472329"/>
                </a:cubicBezTo>
                <a:cubicBezTo>
                  <a:pt x="937407" y="480781"/>
                  <a:pt x="923813" y="480528"/>
                  <a:pt x="913533" y="492072"/>
                </a:cubicBezTo>
                <a:cubicBezTo>
                  <a:pt x="907673" y="498653"/>
                  <a:pt x="902546" y="507650"/>
                  <a:pt x="895951" y="511815"/>
                </a:cubicBezTo>
                <a:cubicBezTo>
                  <a:pt x="886625" y="517707"/>
                  <a:pt x="876258" y="517271"/>
                  <a:pt x="866648" y="521686"/>
                </a:cubicBezTo>
                <a:cubicBezTo>
                  <a:pt x="854727" y="527162"/>
                  <a:pt x="843205" y="534849"/>
                  <a:pt x="831483" y="541430"/>
                </a:cubicBezTo>
                <a:lnTo>
                  <a:pt x="813901" y="551302"/>
                </a:lnTo>
                <a:cubicBezTo>
                  <a:pt x="806086" y="561173"/>
                  <a:pt x="798459" y="571482"/>
                  <a:pt x="790457" y="580917"/>
                </a:cubicBezTo>
                <a:cubicBezTo>
                  <a:pt x="778916" y="594524"/>
                  <a:pt x="755294" y="620403"/>
                  <a:pt x="755294" y="620403"/>
                </a:cubicBezTo>
                <a:cubicBezTo>
                  <a:pt x="751387" y="630274"/>
                  <a:pt x="749073" y="642606"/>
                  <a:pt x="743572" y="650018"/>
                </a:cubicBezTo>
                <a:cubicBezTo>
                  <a:pt x="738748" y="656519"/>
                  <a:pt x="730358" y="652532"/>
                  <a:pt x="725989" y="659890"/>
                </a:cubicBezTo>
                <a:cubicBezTo>
                  <a:pt x="719811" y="670296"/>
                  <a:pt x="721112" y="690938"/>
                  <a:pt x="714268" y="699377"/>
                </a:cubicBezTo>
                <a:cubicBezTo>
                  <a:pt x="707424" y="707816"/>
                  <a:pt x="698362" y="700300"/>
                  <a:pt x="684927" y="710518"/>
                </a:cubicBezTo>
                <a:cubicBezTo>
                  <a:pt x="671493" y="720736"/>
                  <a:pt x="649016" y="742455"/>
                  <a:pt x="633662" y="760689"/>
                </a:cubicBezTo>
                <a:cubicBezTo>
                  <a:pt x="618307" y="778922"/>
                  <a:pt x="609214" y="801821"/>
                  <a:pt x="592797" y="819919"/>
                </a:cubicBezTo>
                <a:cubicBezTo>
                  <a:pt x="576379" y="838017"/>
                  <a:pt x="552458" y="854513"/>
                  <a:pt x="535152" y="869277"/>
                </a:cubicBezTo>
                <a:cubicBezTo>
                  <a:pt x="517845" y="884040"/>
                  <a:pt x="508959" y="884022"/>
                  <a:pt x="488956" y="908496"/>
                </a:cubicBezTo>
                <a:cubicBezTo>
                  <a:pt x="471190" y="937293"/>
                  <a:pt x="456308" y="952917"/>
                  <a:pt x="447401" y="967725"/>
                </a:cubicBezTo>
                <a:cubicBezTo>
                  <a:pt x="438495" y="982533"/>
                  <a:pt x="440461" y="988043"/>
                  <a:pt x="435519" y="997341"/>
                </a:cubicBezTo>
                <a:cubicBezTo>
                  <a:pt x="430578" y="1006638"/>
                  <a:pt x="424536" y="1017928"/>
                  <a:pt x="417752" y="1023513"/>
                </a:cubicBezTo>
                <a:cubicBezTo>
                  <a:pt x="410968" y="1029097"/>
                  <a:pt x="400674" y="1027561"/>
                  <a:pt x="394814" y="1030851"/>
                </a:cubicBezTo>
                <a:cubicBezTo>
                  <a:pt x="392860" y="1040722"/>
                  <a:pt x="384305" y="1050202"/>
                  <a:pt x="370818" y="1063363"/>
                </a:cubicBezTo>
                <a:cubicBezTo>
                  <a:pt x="357330" y="1076524"/>
                  <a:pt x="326864" y="1095253"/>
                  <a:pt x="313888" y="1109824"/>
                </a:cubicBezTo>
                <a:cubicBezTo>
                  <a:pt x="284786" y="1183355"/>
                  <a:pt x="299800" y="1142112"/>
                  <a:pt x="290112" y="1158912"/>
                </a:cubicBezTo>
                <a:cubicBezTo>
                  <a:pt x="280425" y="1175712"/>
                  <a:pt x="269247" y="1196418"/>
                  <a:pt x="255762" y="1210622"/>
                </a:cubicBezTo>
                <a:cubicBezTo>
                  <a:pt x="242276" y="1224825"/>
                  <a:pt x="220720" y="1232721"/>
                  <a:pt x="209195" y="1244133"/>
                </a:cubicBezTo>
                <a:cubicBezTo>
                  <a:pt x="197671" y="1255545"/>
                  <a:pt x="192550" y="1262926"/>
                  <a:pt x="186617" y="1279094"/>
                </a:cubicBezTo>
                <a:cubicBezTo>
                  <a:pt x="180685" y="1295261"/>
                  <a:pt x="176311" y="1320398"/>
                  <a:pt x="173601" y="1341137"/>
                </a:cubicBezTo>
                <a:cubicBezTo>
                  <a:pt x="170890" y="1361876"/>
                  <a:pt x="170950" y="1385209"/>
                  <a:pt x="170356" y="1403532"/>
                </a:cubicBezTo>
                <a:cubicBezTo>
                  <a:pt x="169762" y="1421855"/>
                  <a:pt x="171175" y="1436528"/>
                  <a:pt x="170033" y="1451076"/>
                </a:cubicBezTo>
                <a:cubicBezTo>
                  <a:pt x="168892" y="1465625"/>
                  <a:pt x="161768" y="1477577"/>
                  <a:pt x="163507" y="1490829"/>
                </a:cubicBezTo>
                <a:cubicBezTo>
                  <a:pt x="191098" y="1582653"/>
                  <a:pt x="170856" y="1527567"/>
                  <a:pt x="171676" y="1546799"/>
                </a:cubicBezTo>
                <a:cubicBezTo>
                  <a:pt x="172496" y="1566030"/>
                  <a:pt x="193578" y="1551402"/>
                  <a:pt x="168428" y="1606216"/>
                </a:cubicBezTo>
                <a:cubicBezTo>
                  <a:pt x="165062" y="1618974"/>
                  <a:pt x="171220" y="1659103"/>
                  <a:pt x="165360" y="1668976"/>
                </a:cubicBezTo>
                <a:cubicBezTo>
                  <a:pt x="158829" y="1712977"/>
                  <a:pt x="128371" y="1722595"/>
                  <a:pt x="186801" y="1716158"/>
                </a:cubicBezTo>
                <a:lnTo>
                  <a:pt x="3308886" y="1706293"/>
                </a:lnTo>
                <a:lnTo>
                  <a:pt x="3310747" y="1862223"/>
                </a:lnTo>
                <a:lnTo>
                  <a:pt x="41957" y="1889875"/>
                </a:lnTo>
                <a:cubicBezTo>
                  <a:pt x="-12455" y="1899723"/>
                  <a:pt x="-871" y="1538276"/>
                  <a:pt x="5984" y="1496813"/>
                </a:cubicBezTo>
                <a:cubicBezTo>
                  <a:pt x="12134" y="1487510"/>
                  <a:pt x="24070" y="1461760"/>
                  <a:pt x="27603" y="1449738"/>
                </a:cubicBezTo>
                <a:cubicBezTo>
                  <a:pt x="63243" y="1328458"/>
                  <a:pt x="65284" y="1405953"/>
                  <a:pt x="77740" y="1386033"/>
                </a:cubicBezTo>
                <a:cubicBezTo>
                  <a:pt x="90197" y="1366113"/>
                  <a:pt x="81991" y="1422549"/>
                  <a:pt x="102343" y="1330219"/>
                </a:cubicBezTo>
                <a:cubicBezTo>
                  <a:pt x="108493" y="1327119"/>
                  <a:pt x="115732" y="1327041"/>
                  <a:pt x="120794" y="1320916"/>
                </a:cubicBezTo>
                <a:cubicBezTo>
                  <a:pt x="126566" y="1313933"/>
                  <a:pt x="128995" y="1302312"/>
                  <a:pt x="133095" y="1293010"/>
                </a:cubicBezTo>
                <a:cubicBezTo>
                  <a:pt x="137919" y="1282065"/>
                  <a:pt x="145396" y="1274406"/>
                  <a:pt x="151546" y="1265104"/>
                </a:cubicBezTo>
                <a:lnTo>
                  <a:pt x="206902" y="1181383"/>
                </a:lnTo>
                <a:cubicBezTo>
                  <a:pt x="217356" y="1165573"/>
                  <a:pt x="223303" y="1144176"/>
                  <a:pt x="231503" y="1125572"/>
                </a:cubicBezTo>
                <a:cubicBezTo>
                  <a:pt x="231503" y="1125572"/>
                  <a:pt x="257280" y="1103087"/>
                  <a:pt x="268406" y="1088363"/>
                </a:cubicBezTo>
                <a:cubicBezTo>
                  <a:pt x="273970" y="1081000"/>
                  <a:pt x="275976" y="1069044"/>
                  <a:pt x="280707" y="1060455"/>
                </a:cubicBezTo>
                <a:cubicBezTo>
                  <a:pt x="320172" y="988831"/>
                  <a:pt x="280919" y="1073931"/>
                  <a:pt x="311461" y="1004642"/>
                </a:cubicBezTo>
                <a:cubicBezTo>
                  <a:pt x="325078" y="990912"/>
                  <a:pt x="338890" y="979623"/>
                  <a:pt x="348363" y="958131"/>
                </a:cubicBezTo>
                <a:cubicBezTo>
                  <a:pt x="351959" y="949972"/>
                  <a:pt x="352464" y="939527"/>
                  <a:pt x="354514" y="930225"/>
                </a:cubicBezTo>
                <a:cubicBezTo>
                  <a:pt x="360664" y="927125"/>
                  <a:pt x="367903" y="927047"/>
                  <a:pt x="372965" y="920922"/>
                </a:cubicBezTo>
                <a:cubicBezTo>
                  <a:pt x="378738" y="913938"/>
                  <a:pt x="381167" y="902318"/>
                  <a:pt x="385267" y="893016"/>
                </a:cubicBezTo>
                <a:cubicBezTo>
                  <a:pt x="390092" y="882069"/>
                  <a:pt x="397568" y="874412"/>
                  <a:pt x="403719" y="865109"/>
                </a:cubicBezTo>
                <a:lnTo>
                  <a:pt x="440621" y="809297"/>
                </a:lnTo>
                <a:cubicBezTo>
                  <a:pt x="486266" y="792037"/>
                  <a:pt x="448817" y="815062"/>
                  <a:pt x="489826" y="744180"/>
                </a:cubicBezTo>
                <a:cubicBezTo>
                  <a:pt x="519787" y="692395"/>
                  <a:pt x="500578" y="760512"/>
                  <a:pt x="514428" y="697670"/>
                </a:cubicBezTo>
                <a:cubicBezTo>
                  <a:pt x="514428" y="697670"/>
                  <a:pt x="538329" y="659337"/>
                  <a:pt x="551331" y="641856"/>
                </a:cubicBezTo>
                <a:cubicBezTo>
                  <a:pt x="556856" y="634429"/>
                  <a:pt x="564556" y="631157"/>
                  <a:pt x="569783" y="623252"/>
                </a:cubicBezTo>
                <a:cubicBezTo>
                  <a:pt x="575009" y="615346"/>
                  <a:pt x="578416" y="605052"/>
                  <a:pt x="582084" y="595346"/>
                </a:cubicBezTo>
                <a:cubicBezTo>
                  <a:pt x="586632" y="583306"/>
                  <a:pt x="587901" y="567942"/>
                  <a:pt x="594385" y="558137"/>
                </a:cubicBezTo>
                <a:cubicBezTo>
                  <a:pt x="598970" y="551203"/>
                  <a:pt x="607774" y="554960"/>
                  <a:pt x="612837" y="548834"/>
                </a:cubicBezTo>
                <a:cubicBezTo>
                  <a:pt x="618609" y="541850"/>
                  <a:pt x="621038" y="530229"/>
                  <a:pt x="625138" y="520928"/>
                </a:cubicBezTo>
                <a:cubicBezTo>
                  <a:pt x="625138" y="520928"/>
                  <a:pt x="649929" y="496541"/>
                  <a:pt x="662041" y="483719"/>
                </a:cubicBezTo>
                <a:cubicBezTo>
                  <a:pt x="670438" y="474828"/>
                  <a:pt x="678442" y="465114"/>
                  <a:pt x="686643" y="455813"/>
                </a:cubicBezTo>
                <a:lnTo>
                  <a:pt x="705095" y="446510"/>
                </a:lnTo>
                <a:cubicBezTo>
                  <a:pt x="717396" y="440309"/>
                  <a:pt x="729488" y="433065"/>
                  <a:pt x="741998" y="427905"/>
                </a:cubicBezTo>
                <a:cubicBezTo>
                  <a:pt x="752084" y="423745"/>
                  <a:pt x="762963" y="424156"/>
                  <a:pt x="772751" y="418604"/>
                </a:cubicBezTo>
                <a:cubicBezTo>
                  <a:pt x="779672" y="414678"/>
                  <a:pt x="785052" y="406200"/>
                  <a:pt x="791202" y="399999"/>
                </a:cubicBezTo>
                <a:cubicBezTo>
                  <a:pt x="801990" y="389121"/>
                  <a:pt x="816256" y="389359"/>
                  <a:pt x="828105" y="381395"/>
                </a:cubicBezTo>
                <a:cubicBezTo>
                  <a:pt x="834860" y="376854"/>
                  <a:pt x="840406" y="368991"/>
                  <a:pt x="846558" y="362790"/>
                </a:cubicBezTo>
                <a:cubicBezTo>
                  <a:pt x="877449" y="351110"/>
                  <a:pt x="863140" y="357531"/>
                  <a:pt x="889611" y="344186"/>
                </a:cubicBezTo>
                <a:cubicBezTo>
                  <a:pt x="896623" y="340651"/>
                  <a:pt x="901912" y="331782"/>
                  <a:pt x="908062" y="325581"/>
                </a:cubicBezTo>
                <a:lnTo>
                  <a:pt x="944966" y="288372"/>
                </a:lnTo>
                <a:cubicBezTo>
                  <a:pt x="973334" y="274071"/>
                  <a:pt x="957060" y="280995"/>
                  <a:pt x="994170" y="269768"/>
                </a:cubicBezTo>
                <a:cubicBezTo>
                  <a:pt x="1000527" y="267844"/>
                  <a:pt x="1006471" y="263567"/>
                  <a:pt x="1012621" y="260466"/>
                </a:cubicBezTo>
                <a:cubicBezTo>
                  <a:pt x="1024922" y="254265"/>
                  <a:pt x="1037675" y="249826"/>
                  <a:pt x="1049525" y="241862"/>
                </a:cubicBezTo>
                <a:cubicBezTo>
                  <a:pt x="1056280" y="237321"/>
                  <a:pt x="1061826" y="229458"/>
                  <a:pt x="1067976" y="223257"/>
                </a:cubicBezTo>
                <a:cubicBezTo>
                  <a:pt x="1078764" y="212379"/>
                  <a:pt x="1092460" y="210287"/>
                  <a:pt x="1104879" y="204653"/>
                </a:cubicBezTo>
                <a:cubicBezTo>
                  <a:pt x="1112975" y="200979"/>
                  <a:pt x="1121193" y="197859"/>
                  <a:pt x="1129481" y="195351"/>
                </a:cubicBezTo>
                <a:cubicBezTo>
                  <a:pt x="1141711" y="191652"/>
                  <a:pt x="1154989" y="193709"/>
                  <a:pt x="1166385" y="186048"/>
                </a:cubicBezTo>
                <a:cubicBezTo>
                  <a:pt x="1174333" y="180705"/>
                  <a:pt x="1178686" y="167444"/>
                  <a:pt x="1184836" y="158142"/>
                </a:cubicBezTo>
                <a:lnTo>
                  <a:pt x="1203288" y="148839"/>
                </a:lnTo>
                <a:cubicBezTo>
                  <a:pt x="1215589" y="142638"/>
                  <a:pt x="1227682" y="135394"/>
                  <a:pt x="1240192" y="130235"/>
                </a:cubicBezTo>
                <a:cubicBezTo>
                  <a:pt x="1250277" y="126074"/>
                  <a:pt x="1260693" y="124034"/>
                  <a:pt x="1270944" y="120933"/>
                </a:cubicBezTo>
                <a:cubicBezTo>
                  <a:pt x="1283659" y="117087"/>
                  <a:pt x="1295268" y="107085"/>
                  <a:pt x="1307847" y="102329"/>
                </a:cubicBezTo>
                <a:cubicBezTo>
                  <a:pt x="1319946" y="97754"/>
                  <a:pt x="1332450" y="96126"/>
                  <a:pt x="1344751" y="93026"/>
                </a:cubicBezTo>
                <a:cubicBezTo>
                  <a:pt x="1373350" y="85816"/>
                  <a:pt x="1402306" y="82042"/>
                  <a:pt x="1430858" y="74421"/>
                </a:cubicBezTo>
                <a:cubicBezTo>
                  <a:pt x="1437242" y="72717"/>
                  <a:pt x="1442855" y="66049"/>
                  <a:pt x="1449310" y="65120"/>
                </a:cubicBezTo>
                <a:cubicBezTo>
                  <a:pt x="1599011" y="43556"/>
                  <a:pt x="1517175" y="72015"/>
                  <a:pt x="1584621" y="46515"/>
                </a:cubicBezTo>
                <a:lnTo>
                  <a:pt x="1652277" y="37214"/>
                </a:lnTo>
                <a:cubicBezTo>
                  <a:pt x="1669114" y="34899"/>
                  <a:pt x="1684903" y="23624"/>
                  <a:pt x="1701482" y="18609"/>
                </a:cubicBezTo>
                <a:cubicBezTo>
                  <a:pt x="1715697" y="14309"/>
                  <a:pt x="1730184" y="12407"/>
                  <a:pt x="1744535" y="9306"/>
                </a:cubicBezTo>
                <a:cubicBezTo>
                  <a:pt x="1814893" y="6888"/>
                  <a:pt x="1950627" y="-2716"/>
                  <a:pt x="2062355" y="743"/>
                </a:cubicBezTo>
                <a:close/>
              </a:path>
            </a:pathLst>
          </a:custGeom>
          <a:pattFill prst="dashHorz">
            <a:fgClr>
              <a:schemeClr val="bg1"/>
            </a:fgClr>
            <a:bgClr>
              <a:srgbClr val="51250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B01851D-6281-4051-AFEE-29B91FB342D4}"/>
              </a:ext>
            </a:extLst>
          </p:cNvPr>
          <p:cNvSpPr/>
          <p:nvPr/>
        </p:nvSpPr>
        <p:spPr>
          <a:xfrm>
            <a:off x="1286354" y="3817418"/>
            <a:ext cx="3616264" cy="2098334"/>
          </a:xfrm>
          <a:custGeom>
            <a:avLst/>
            <a:gdLst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79482 w 3185459"/>
              <a:gd name="connsiteY2" fmla="*/ 651438 h 999507"/>
              <a:gd name="connsiteX3" fmla="*/ 3149600 w 3185459"/>
              <a:gd name="connsiteY3" fmla="*/ 597650 h 999507"/>
              <a:gd name="connsiteX4" fmla="*/ 3101788 w 3185459"/>
              <a:gd name="connsiteY4" fmla="*/ 513979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9600 w 3185459"/>
              <a:gd name="connsiteY3" fmla="*/ 597650 h 999507"/>
              <a:gd name="connsiteX4" fmla="*/ 3101788 w 3185459"/>
              <a:gd name="connsiteY4" fmla="*/ 513979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513979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96050 h 999507"/>
              <a:gd name="connsiteX6" fmla="*/ 3048163 w 3185459"/>
              <a:gd name="connsiteY6" fmla="*/ 435962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23440 w 3185459"/>
              <a:gd name="connsiteY7" fmla="*/ 424170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23440 w 3185459"/>
              <a:gd name="connsiteY7" fmla="*/ 424170 h 999507"/>
              <a:gd name="connsiteX8" fmla="*/ 2982259 w 3185459"/>
              <a:gd name="connsiteY8" fmla="*/ 406403 h 999507"/>
              <a:gd name="connsiteX9" fmla="*/ 2933793 w 3185459"/>
              <a:gd name="connsiteY9" fmla="*/ 377618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23440 w 3185459"/>
              <a:gd name="connsiteY7" fmla="*/ 424170 h 999507"/>
              <a:gd name="connsiteX8" fmla="*/ 2982259 w 3185459"/>
              <a:gd name="connsiteY8" fmla="*/ 406403 h 999507"/>
              <a:gd name="connsiteX9" fmla="*/ 2933793 w 3185459"/>
              <a:gd name="connsiteY9" fmla="*/ 377618 h 999507"/>
              <a:gd name="connsiteX10" fmla="*/ 2898588 w 3185459"/>
              <a:gd name="connsiteY10" fmla="*/ 370544 h 999507"/>
              <a:gd name="connsiteX11" fmla="*/ 2903420 w 3185459"/>
              <a:gd name="connsiteY11" fmla="*/ 326188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23440 w 3185459"/>
              <a:gd name="connsiteY7" fmla="*/ 424170 h 999507"/>
              <a:gd name="connsiteX8" fmla="*/ 2982259 w 3185459"/>
              <a:gd name="connsiteY8" fmla="*/ 406403 h 999507"/>
              <a:gd name="connsiteX9" fmla="*/ 2933793 w 3185459"/>
              <a:gd name="connsiteY9" fmla="*/ 377618 h 999507"/>
              <a:gd name="connsiteX10" fmla="*/ 2950904 w 3185459"/>
              <a:gd name="connsiteY10" fmla="*/ 363308 h 999507"/>
              <a:gd name="connsiteX11" fmla="*/ 2903420 w 3185459"/>
              <a:gd name="connsiteY11" fmla="*/ 326188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85296 w 3185459"/>
              <a:gd name="connsiteY2" fmla="*/ 517562 h 999507"/>
              <a:gd name="connsiteX3" fmla="*/ 3143788 w 3185459"/>
              <a:gd name="connsiteY3" fmla="*/ 485484 h 999507"/>
              <a:gd name="connsiteX4" fmla="*/ 3101788 w 3185459"/>
              <a:gd name="connsiteY4" fmla="*/ 459705 h 999507"/>
              <a:gd name="connsiteX5" fmla="*/ 3083859 w 3185459"/>
              <a:gd name="connsiteY5" fmla="*/ 456249 h 999507"/>
              <a:gd name="connsiteX6" fmla="*/ 3048163 w 3185459"/>
              <a:gd name="connsiteY6" fmla="*/ 435962 h 999507"/>
              <a:gd name="connsiteX7" fmla="*/ 3023440 w 3185459"/>
              <a:gd name="connsiteY7" fmla="*/ 424170 h 999507"/>
              <a:gd name="connsiteX8" fmla="*/ 2982259 w 3185459"/>
              <a:gd name="connsiteY8" fmla="*/ 406403 h 999507"/>
              <a:gd name="connsiteX9" fmla="*/ 2933793 w 3185459"/>
              <a:gd name="connsiteY9" fmla="*/ 377618 h 999507"/>
              <a:gd name="connsiteX10" fmla="*/ 2933466 w 3185459"/>
              <a:gd name="connsiteY10" fmla="*/ 363308 h 999507"/>
              <a:gd name="connsiteX11" fmla="*/ 2903420 w 3185459"/>
              <a:gd name="connsiteY11" fmla="*/ 326188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185459"/>
              <a:gd name="connsiteY0" fmla="*/ 992339 h 993773"/>
              <a:gd name="connsiteX1" fmla="*/ 3185459 w 3185459"/>
              <a:gd name="connsiteY1" fmla="*/ 986363 h 993773"/>
              <a:gd name="connsiteX2" fmla="*/ 3185296 w 3185459"/>
              <a:gd name="connsiteY2" fmla="*/ 511828 h 993773"/>
              <a:gd name="connsiteX3" fmla="*/ 3143788 w 3185459"/>
              <a:gd name="connsiteY3" fmla="*/ 479750 h 993773"/>
              <a:gd name="connsiteX4" fmla="*/ 3101788 w 3185459"/>
              <a:gd name="connsiteY4" fmla="*/ 453971 h 993773"/>
              <a:gd name="connsiteX5" fmla="*/ 3083859 w 3185459"/>
              <a:gd name="connsiteY5" fmla="*/ 450515 h 993773"/>
              <a:gd name="connsiteX6" fmla="*/ 3048163 w 3185459"/>
              <a:gd name="connsiteY6" fmla="*/ 430228 h 993773"/>
              <a:gd name="connsiteX7" fmla="*/ 3023440 w 3185459"/>
              <a:gd name="connsiteY7" fmla="*/ 418436 h 993773"/>
              <a:gd name="connsiteX8" fmla="*/ 2982259 w 3185459"/>
              <a:gd name="connsiteY8" fmla="*/ 400669 h 993773"/>
              <a:gd name="connsiteX9" fmla="*/ 2933793 w 3185459"/>
              <a:gd name="connsiteY9" fmla="*/ 371884 h 993773"/>
              <a:gd name="connsiteX10" fmla="*/ 2933466 w 3185459"/>
              <a:gd name="connsiteY10" fmla="*/ 357574 h 993773"/>
              <a:gd name="connsiteX11" fmla="*/ 2903420 w 3185459"/>
              <a:gd name="connsiteY11" fmla="*/ 320454 h 993773"/>
              <a:gd name="connsiteX12" fmla="*/ 2850776 w 3185459"/>
              <a:gd name="connsiteY12" fmla="*/ 316998 h 993773"/>
              <a:gd name="connsiteX13" fmla="*/ 2814918 w 3185459"/>
              <a:gd name="connsiteY13" fmla="*/ 293092 h 993773"/>
              <a:gd name="connsiteX14" fmla="*/ 2802965 w 3185459"/>
              <a:gd name="connsiteY14" fmla="*/ 269186 h 993773"/>
              <a:gd name="connsiteX15" fmla="*/ 2767106 w 3185459"/>
              <a:gd name="connsiteY15" fmla="*/ 257233 h 993773"/>
              <a:gd name="connsiteX16" fmla="*/ 2719294 w 3185459"/>
              <a:gd name="connsiteY16" fmla="*/ 239304 h 993773"/>
              <a:gd name="connsiteX17" fmla="*/ 2701365 w 3185459"/>
              <a:gd name="connsiteY17" fmla="*/ 233327 h 993773"/>
              <a:gd name="connsiteX18" fmla="*/ 2653553 w 3185459"/>
              <a:gd name="connsiteY18" fmla="*/ 227351 h 993773"/>
              <a:gd name="connsiteX19" fmla="*/ 2629647 w 3185459"/>
              <a:gd name="connsiteY19" fmla="*/ 215398 h 993773"/>
              <a:gd name="connsiteX20" fmla="*/ 2569882 w 3185459"/>
              <a:gd name="connsiteY20" fmla="*/ 197469 h 993773"/>
              <a:gd name="connsiteX21" fmla="*/ 2551953 w 3185459"/>
              <a:gd name="connsiteY21" fmla="*/ 185516 h 993773"/>
              <a:gd name="connsiteX22" fmla="*/ 2516094 w 3185459"/>
              <a:gd name="connsiteY22" fmla="*/ 173563 h 993773"/>
              <a:gd name="connsiteX23" fmla="*/ 2480235 w 3185459"/>
              <a:gd name="connsiteY23" fmla="*/ 149657 h 993773"/>
              <a:gd name="connsiteX24" fmla="*/ 2444376 w 3185459"/>
              <a:gd name="connsiteY24" fmla="*/ 125751 h 993773"/>
              <a:gd name="connsiteX25" fmla="*/ 2402541 w 3185459"/>
              <a:gd name="connsiteY25" fmla="*/ 107822 h 993773"/>
              <a:gd name="connsiteX26" fmla="*/ 2372659 w 3185459"/>
              <a:gd name="connsiteY26" fmla="*/ 95869 h 993773"/>
              <a:gd name="connsiteX27" fmla="*/ 2348753 w 3185459"/>
              <a:gd name="connsiteY27" fmla="*/ 89892 h 993773"/>
              <a:gd name="connsiteX28" fmla="*/ 2330823 w 3185459"/>
              <a:gd name="connsiteY28" fmla="*/ 83916 h 993773"/>
              <a:gd name="connsiteX29" fmla="*/ 2306918 w 3185459"/>
              <a:gd name="connsiteY29" fmla="*/ 65986 h 993773"/>
              <a:gd name="connsiteX30" fmla="*/ 2199341 w 3185459"/>
              <a:gd name="connsiteY30" fmla="*/ 48057 h 993773"/>
              <a:gd name="connsiteX31" fmla="*/ 2181412 w 3185459"/>
              <a:gd name="connsiteY31" fmla="*/ 36104 h 993773"/>
              <a:gd name="connsiteX32" fmla="*/ 2163482 w 3185459"/>
              <a:gd name="connsiteY32" fmla="*/ 30127 h 993773"/>
              <a:gd name="connsiteX33" fmla="*/ 2091765 w 3185459"/>
              <a:gd name="connsiteY33" fmla="*/ 12198 h 993773"/>
              <a:gd name="connsiteX34" fmla="*/ 1934326 w 3185459"/>
              <a:gd name="connsiteY34" fmla="*/ 21955 h 993773"/>
              <a:gd name="connsiteX35" fmla="*/ 1667435 w 3185459"/>
              <a:gd name="connsiteY35" fmla="*/ 245 h 993773"/>
              <a:gd name="connsiteX36" fmla="*/ 1625600 w 3185459"/>
              <a:gd name="connsiteY36" fmla="*/ 6222 h 993773"/>
              <a:gd name="connsiteX37" fmla="*/ 1577788 w 3185459"/>
              <a:gd name="connsiteY37" fmla="*/ 18175 h 993773"/>
              <a:gd name="connsiteX38" fmla="*/ 1512047 w 3185459"/>
              <a:gd name="connsiteY38" fmla="*/ 24151 h 993773"/>
              <a:gd name="connsiteX39" fmla="*/ 1380565 w 3185459"/>
              <a:gd name="connsiteY39" fmla="*/ 36104 h 993773"/>
              <a:gd name="connsiteX40" fmla="*/ 1362635 w 3185459"/>
              <a:gd name="connsiteY40" fmla="*/ 42080 h 993773"/>
              <a:gd name="connsiteX41" fmla="*/ 1278965 w 3185459"/>
              <a:gd name="connsiteY41" fmla="*/ 54033 h 993773"/>
              <a:gd name="connsiteX42" fmla="*/ 1243106 w 3185459"/>
              <a:gd name="connsiteY42" fmla="*/ 60010 h 993773"/>
              <a:gd name="connsiteX43" fmla="*/ 1207247 w 3185459"/>
              <a:gd name="connsiteY43" fmla="*/ 71963 h 993773"/>
              <a:gd name="connsiteX44" fmla="*/ 1177365 w 3185459"/>
              <a:gd name="connsiteY44" fmla="*/ 77939 h 993773"/>
              <a:gd name="connsiteX45" fmla="*/ 1141506 w 3185459"/>
              <a:gd name="connsiteY45" fmla="*/ 89892 h 993773"/>
              <a:gd name="connsiteX46" fmla="*/ 1123576 w 3185459"/>
              <a:gd name="connsiteY46" fmla="*/ 95869 h 993773"/>
              <a:gd name="connsiteX47" fmla="*/ 1105647 w 3185459"/>
              <a:gd name="connsiteY47" fmla="*/ 113798 h 993773"/>
              <a:gd name="connsiteX48" fmla="*/ 1069788 w 3185459"/>
              <a:gd name="connsiteY48" fmla="*/ 119775 h 993773"/>
              <a:gd name="connsiteX49" fmla="*/ 1045882 w 3185459"/>
              <a:gd name="connsiteY49" fmla="*/ 125751 h 993773"/>
              <a:gd name="connsiteX50" fmla="*/ 1010023 w 3185459"/>
              <a:gd name="connsiteY50" fmla="*/ 137704 h 993773"/>
              <a:gd name="connsiteX51" fmla="*/ 992094 w 3185459"/>
              <a:gd name="connsiteY51" fmla="*/ 149657 h 993773"/>
              <a:gd name="connsiteX52" fmla="*/ 956235 w 3185459"/>
              <a:gd name="connsiteY52" fmla="*/ 161610 h 993773"/>
              <a:gd name="connsiteX53" fmla="*/ 938306 w 3185459"/>
              <a:gd name="connsiteY53" fmla="*/ 167586 h 993773"/>
              <a:gd name="connsiteX54" fmla="*/ 890494 w 3185459"/>
              <a:gd name="connsiteY54" fmla="*/ 179539 h 993773"/>
              <a:gd name="connsiteX55" fmla="*/ 854635 w 3185459"/>
              <a:gd name="connsiteY55" fmla="*/ 203445 h 993773"/>
              <a:gd name="connsiteX56" fmla="*/ 836706 w 3185459"/>
              <a:gd name="connsiteY56" fmla="*/ 215398 h 993773"/>
              <a:gd name="connsiteX57" fmla="*/ 794871 w 3185459"/>
              <a:gd name="connsiteY57" fmla="*/ 227351 h 993773"/>
              <a:gd name="connsiteX58" fmla="*/ 776941 w 3185459"/>
              <a:gd name="connsiteY58" fmla="*/ 239304 h 993773"/>
              <a:gd name="connsiteX59" fmla="*/ 741082 w 3185459"/>
              <a:gd name="connsiteY59" fmla="*/ 251257 h 993773"/>
              <a:gd name="connsiteX60" fmla="*/ 723153 w 3185459"/>
              <a:gd name="connsiteY60" fmla="*/ 263210 h 993773"/>
              <a:gd name="connsiteX61" fmla="*/ 693271 w 3185459"/>
              <a:gd name="connsiteY61" fmla="*/ 269186 h 993773"/>
              <a:gd name="connsiteX62" fmla="*/ 657412 w 3185459"/>
              <a:gd name="connsiteY62" fmla="*/ 281139 h 993773"/>
              <a:gd name="connsiteX63" fmla="*/ 639482 w 3185459"/>
              <a:gd name="connsiteY63" fmla="*/ 287116 h 993773"/>
              <a:gd name="connsiteX64" fmla="*/ 615576 w 3185459"/>
              <a:gd name="connsiteY64" fmla="*/ 305045 h 993773"/>
              <a:gd name="connsiteX65" fmla="*/ 579718 w 3185459"/>
              <a:gd name="connsiteY65" fmla="*/ 328951 h 993773"/>
              <a:gd name="connsiteX66" fmla="*/ 567765 w 3185459"/>
              <a:gd name="connsiteY66" fmla="*/ 346880 h 993773"/>
              <a:gd name="connsiteX67" fmla="*/ 549835 w 3185459"/>
              <a:gd name="connsiteY67" fmla="*/ 352857 h 993773"/>
              <a:gd name="connsiteX68" fmla="*/ 537882 w 3185459"/>
              <a:gd name="connsiteY68" fmla="*/ 376763 h 993773"/>
              <a:gd name="connsiteX69" fmla="*/ 525929 w 3185459"/>
              <a:gd name="connsiteY69" fmla="*/ 394692 h 993773"/>
              <a:gd name="connsiteX70" fmla="*/ 508000 w 3185459"/>
              <a:gd name="connsiteY70" fmla="*/ 406645 h 993773"/>
              <a:gd name="connsiteX71" fmla="*/ 472141 w 3185459"/>
              <a:gd name="connsiteY71" fmla="*/ 442504 h 993773"/>
              <a:gd name="connsiteX72" fmla="*/ 448235 w 3185459"/>
              <a:gd name="connsiteY72" fmla="*/ 472386 h 993773"/>
              <a:gd name="connsiteX73" fmla="*/ 400423 w 3185459"/>
              <a:gd name="connsiteY73" fmla="*/ 514222 h 993773"/>
              <a:gd name="connsiteX74" fmla="*/ 364565 w 3185459"/>
              <a:gd name="connsiteY74" fmla="*/ 550080 h 993773"/>
              <a:gd name="connsiteX75" fmla="*/ 346635 w 3185459"/>
              <a:gd name="connsiteY75" fmla="*/ 568010 h 993773"/>
              <a:gd name="connsiteX76" fmla="*/ 334682 w 3185459"/>
              <a:gd name="connsiteY76" fmla="*/ 585939 h 993773"/>
              <a:gd name="connsiteX77" fmla="*/ 316753 w 3185459"/>
              <a:gd name="connsiteY77" fmla="*/ 591916 h 993773"/>
              <a:gd name="connsiteX78" fmla="*/ 310776 w 3185459"/>
              <a:gd name="connsiteY78" fmla="*/ 609845 h 993773"/>
              <a:gd name="connsiteX79" fmla="*/ 274918 w 3185459"/>
              <a:gd name="connsiteY79" fmla="*/ 639727 h 993773"/>
              <a:gd name="connsiteX80" fmla="*/ 245035 w 3185459"/>
              <a:gd name="connsiteY80" fmla="*/ 675586 h 993773"/>
              <a:gd name="connsiteX81" fmla="*/ 233082 w 3185459"/>
              <a:gd name="connsiteY81" fmla="*/ 693516 h 993773"/>
              <a:gd name="connsiteX82" fmla="*/ 197223 w 3185459"/>
              <a:gd name="connsiteY82" fmla="*/ 717422 h 993773"/>
              <a:gd name="connsiteX83" fmla="*/ 173318 w 3185459"/>
              <a:gd name="connsiteY83" fmla="*/ 753280 h 993773"/>
              <a:gd name="connsiteX84" fmla="*/ 119529 w 3185459"/>
              <a:gd name="connsiteY84" fmla="*/ 807069 h 993773"/>
              <a:gd name="connsiteX85" fmla="*/ 101600 w 3185459"/>
              <a:gd name="connsiteY85" fmla="*/ 824998 h 993773"/>
              <a:gd name="connsiteX86" fmla="*/ 89647 w 3185459"/>
              <a:gd name="connsiteY86" fmla="*/ 842927 h 993773"/>
              <a:gd name="connsiteX87" fmla="*/ 71718 w 3185459"/>
              <a:gd name="connsiteY87" fmla="*/ 848904 h 993773"/>
              <a:gd name="connsiteX88" fmla="*/ 47812 w 3185459"/>
              <a:gd name="connsiteY88" fmla="*/ 884763 h 993773"/>
              <a:gd name="connsiteX89" fmla="*/ 29882 w 3185459"/>
              <a:gd name="connsiteY89" fmla="*/ 956480 h 993773"/>
              <a:gd name="connsiteX90" fmla="*/ 11953 w 3185459"/>
              <a:gd name="connsiteY90" fmla="*/ 974410 h 993773"/>
              <a:gd name="connsiteX91" fmla="*/ 0 w 3185459"/>
              <a:gd name="connsiteY91" fmla="*/ 992339 h 993773"/>
              <a:gd name="connsiteX0" fmla="*/ 0 w 3185459"/>
              <a:gd name="connsiteY0" fmla="*/ 992269 h 993703"/>
              <a:gd name="connsiteX1" fmla="*/ 3185459 w 3185459"/>
              <a:gd name="connsiteY1" fmla="*/ 986293 h 993703"/>
              <a:gd name="connsiteX2" fmla="*/ 3185296 w 3185459"/>
              <a:gd name="connsiteY2" fmla="*/ 511758 h 993703"/>
              <a:gd name="connsiteX3" fmla="*/ 3143788 w 3185459"/>
              <a:gd name="connsiteY3" fmla="*/ 479680 h 993703"/>
              <a:gd name="connsiteX4" fmla="*/ 3101788 w 3185459"/>
              <a:gd name="connsiteY4" fmla="*/ 453901 h 993703"/>
              <a:gd name="connsiteX5" fmla="*/ 3083859 w 3185459"/>
              <a:gd name="connsiteY5" fmla="*/ 450445 h 993703"/>
              <a:gd name="connsiteX6" fmla="*/ 3048163 w 3185459"/>
              <a:gd name="connsiteY6" fmla="*/ 430158 h 993703"/>
              <a:gd name="connsiteX7" fmla="*/ 3023440 w 3185459"/>
              <a:gd name="connsiteY7" fmla="*/ 418366 h 993703"/>
              <a:gd name="connsiteX8" fmla="*/ 2982259 w 3185459"/>
              <a:gd name="connsiteY8" fmla="*/ 400599 h 993703"/>
              <a:gd name="connsiteX9" fmla="*/ 2933793 w 3185459"/>
              <a:gd name="connsiteY9" fmla="*/ 371814 h 993703"/>
              <a:gd name="connsiteX10" fmla="*/ 2933466 w 3185459"/>
              <a:gd name="connsiteY10" fmla="*/ 357504 h 993703"/>
              <a:gd name="connsiteX11" fmla="*/ 2903420 w 3185459"/>
              <a:gd name="connsiteY11" fmla="*/ 320384 h 993703"/>
              <a:gd name="connsiteX12" fmla="*/ 2850776 w 3185459"/>
              <a:gd name="connsiteY12" fmla="*/ 316928 h 993703"/>
              <a:gd name="connsiteX13" fmla="*/ 2814918 w 3185459"/>
              <a:gd name="connsiteY13" fmla="*/ 293022 h 993703"/>
              <a:gd name="connsiteX14" fmla="*/ 2802965 w 3185459"/>
              <a:gd name="connsiteY14" fmla="*/ 269116 h 993703"/>
              <a:gd name="connsiteX15" fmla="*/ 2767106 w 3185459"/>
              <a:gd name="connsiteY15" fmla="*/ 257163 h 993703"/>
              <a:gd name="connsiteX16" fmla="*/ 2719294 w 3185459"/>
              <a:gd name="connsiteY16" fmla="*/ 239234 h 993703"/>
              <a:gd name="connsiteX17" fmla="*/ 2701365 w 3185459"/>
              <a:gd name="connsiteY17" fmla="*/ 233257 h 993703"/>
              <a:gd name="connsiteX18" fmla="*/ 2653553 w 3185459"/>
              <a:gd name="connsiteY18" fmla="*/ 227281 h 993703"/>
              <a:gd name="connsiteX19" fmla="*/ 2629647 w 3185459"/>
              <a:gd name="connsiteY19" fmla="*/ 215328 h 993703"/>
              <a:gd name="connsiteX20" fmla="*/ 2569882 w 3185459"/>
              <a:gd name="connsiteY20" fmla="*/ 197399 h 993703"/>
              <a:gd name="connsiteX21" fmla="*/ 2551953 w 3185459"/>
              <a:gd name="connsiteY21" fmla="*/ 185446 h 993703"/>
              <a:gd name="connsiteX22" fmla="*/ 2516094 w 3185459"/>
              <a:gd name="connsiteY22" fmla="*/ 173493 h 993703"/>
              <a:gd name="connsiteX23" fmla="*/ 2480235 w 3185459"/>
              <a:gd name="connsiteY23" fmla="*/ 149587 h 993703"/>
              <a:gd name="connsiteX24" fmla="*/ 2444376 w 3185459"/>
              <a:gd name="connsiteY24" fmla="*/ 125681 h 993703"/>
              <a:gd name="connsiteX25" fmla="*/ 2402541 w 3185459"/>
              <a:gd name="connsiteY25" fmla="*/ 107752 h 993703"/>
              <a:gd name="connsiteX26" fmla="*/ 2372659 w 3185459"/>
              <a:gd name="connsiteY26" fmla="*/ 95799 h 993703"/>
              <a:gd name="connsiteX27" fmla="*/ 2348753 w 3185459"/>
              <a:gd name="connsiteY27" fmla="*/ 89822 h 993703"/>
              <a:gd name="connsiteX28" fmla="*/ 2330823 w 3185459"/>
              <a:gd name="connsiteY28" fmla="*/ 83846 h 993703"/>
              <a:gd name="connsiteX29" fmla="*/ 2306918 w 3185459"/>
              <a:gd name="connsiteY29" fmla="*/ 65916 h 993703"/>
              <a:gd name="connsiteX30" fmla="*/ 2199341 w 3185459"/>
              <a:gd name="connsiteY30" fmla="*/ 47987 h 993703"/>
              <a:gd name="connsiteX31" fmla="*/ 2181412 w 3185459"/>
              <a:gd name="connsiteY31" fmla="*/ 36034 h 993703"/>
              <a:gd name="connsiteX32" fmla="*/ 2163482 w 3185459"/>
              <a:gd name="connsiteY32" fmla="*/ 30057 h 993703"/>
              <a:gd name="connsiteX33" fmla="*/ 2062700 w 3185459"/>
              <a:gd name="connsiteY33" fmla="*/ 41074 h 993703"/>
              <a:gd name="connsiteX34" fmla="*/ 1934326 w 3185459"/>
              <a:gd name="connsiteY34" fmla="*/ 21885 h 993703"/>
              <a:gd name="connsiteX35" fmla="*/ 1667435 w 3185459"/>
              <a:gd name="connsiteY35" fmla="*/ 175 h 993703"/>
              <a:gd name="connsiteX36" fmla="*/ 1625600 w 3185459"/>
              <a:gd name="connsiteY36" fmla="*/ 6152 h 993703"/>
              <a:gd name="connsiteX37" fmla="*/ 1577788 w 3185459"/>
              <a:gd name="connsiteY37" fmla="*/ 18105 h 993703"/>
              <a:gd name="connsiteX38" fmla="*/ 1512047 w 3185459"/>
              <a:gd name="connsiteY38" fmla="*/ 24081 h 993703"/>
              <a:gd name="connsiteX39" fmla="*/ 1380565 w 3185459"/>
              <a:gd name="connsiteY39" fmla="*/ 36034 h 993703"/>
              <a:gd name="connsiteX40" fmla="*/ 1362635 w 3185459"/>
              <a:gd name="connsiteY40" fmla="*/ 42010 h 993703"/>
              <a:gd name="connsiteX41" fmla="*/ 1278965 w 3185459"/>
              <a:gd name="connsiteY41" fmla="*/ 53963 h 993703"/>
              <a:gd name="connsiteX42" fmla="*/ 1243106 w 3185459"/>
              <a:gd name="connsiteY42" fmla="*/ 59940 h 993703"/>
              <a:gd name="connsiteX43" fmla="*/ 1207247 w 3185459"/>
              <a:gd name="connsiteY43" fmla="*/ 71893 h 993703"/>
              <a:gd name="connsiteX44" fmla="*/ 1177365 w 3185459"/>
              <a:gd name="connsiteY44" fmla="*/ 77869 h 993703"/>
              <a:gd name="connsiteX45" fmla="*/ 1141506 w 3185459"/>
              <a:gd name="connsiteY45" fmla="*/ 89822 h 993703"/>
              <a:gd name="connsiteX46" fmla="*/ 1123576 w 3185459"/>
              <a:gd name="connsiteY46" fmla="*/ 95799 h 993703"/>
              <a:gd name="connsiteX47" fmla="*/ 1105647 w 3185459"/>
              <a:gd name="connsiteY47" fmla="*/ 113728 h 993703"/>
              <a:gd name="connsiteX48" fmla="*/ 1069788 w 3185459"/>
              <a:gd name="connsiteY48" fmla="*/ 119705 h 993703"/>
              <a:gd name="connsiteX49" fmla="*/ 1045882 w 3185459"/>
              <a:gd name="connsiteY49" fmla="*/ 125681 h 993703"/>
              <a:gd name="connsiteX50" fmla="*/ 1010023 w 3185459"/>
              <a:gd name="connsiteY50" fmla="*/ 137634 h 993703"/>
              <a:gd name="connsiteX51" fmla="*/ 992094 w 3185459"/>
              <a:gd name="connsiteY51" fmla="*/ 149587 h 993703"/>
              <a:gd name="connsiteX52" fmla="*/ 956235 w 3185459"/>
              <a:gd name="connsiteY52" fmla="*/ 161540 h 993703"/>
              <a:gd name="connsiteX53" fmla="*/ 938306 w 3185459"/>
              <a:gd name="connsiteY53" fmla="*/ 167516 h 993703"/>
              <a:gd name="connsiteX54" fmla="*/ 890494 w 3185459"/>
              <a:gd name="connsiteY54" fmla="*/ 179469 h 993703"/>
              <a:gd name="connsiteX55" fmla="*/ 854635 w 3185459"/>
              <a:gd name="connsiteY55" fmla="*/ 203375 h 993703"/>
              <a:gd name="connsiteX56" fmla="*/ 836706 w 3185459"/>
              <a:gd name="connsiteY56" fmla="*/ 215328 h 993703"/>
              <a:gd name="connsiteX57" fmla="*/ 794871 w 3185459"/>
              <a:gd name="connsiteY57" fmla="*/ 227281 h 993703"/>
              <a:gd name="connsiteX58" fmla="*/ 776941 w 3185459"/>
              <a:gd name="connsiteY58" fmla="*/ 239234 h 993703"/>
              <a:gd name="connsiteX59" fmla="*/ 741082 w 3185459"/>
              <a:gd name="connsiteY59" fmla="*/ 251187 h 993703"/>
              <a:gd name="connsiteX60" fmla="*/ 723153 w 3185459"/>
              <a:gd name="connsiteY60" fmla="*/ 263140 h 993703"/>
              <a:gd name="connsiteX61" fmla="*/ 693271 w 3185459"/>
              <a:gd name="connsiteY61" fmla="*/ 269116 h 993703"/>
              <a:gd name="connsiteX62" fmla="*/ 657412 w 3185459"/>
              <a:gd name="connsiteY62" fmla="*/ 281069 h 993703"/>
              <a:gd name="connsiteX63" fmla="*/ 639482 w 3185459"/>
              <a:gd name="connsiteY63" fmla="*/ 287046 h 993703"/>
              <a:gd name="connsiteX64" fmla="*/ 615576 w 3185459"/>
              <a:gd name="connsiteY64" fmla="*/ 304975 h 993703"/>
              <a:gd name="connsiteX65" fmla="*/ 579718 w 3185459"/>
              <a:gd name="connsiteY65" fmla="*/ 328881 h 993703"/>
              <a:gd name="connsiteX66" fmla="*/ 567765 w 3185459"/>
              <a:gd name="connsiteY66" fmla="*/ 346810 h 993703"/>
              <a:gd name="connsiteX67" fmla="*/ 549835 w 3185459"/>
              <a:gd name="connsiteY67" fmla="*/ 352787 h 993703"/>
              <a:gd name="connsiteX68" fmla="*/ 537882 w 3185459"/>
              <a:gd name="connsiteY68" fmla="*/ 376693 h 993703"/>
              <a:gd name="connsiteX69" fmla="*/ 525929 w 3185459"/>
              <a:gd name="connsiteY69" fmla="*/ 394622 h 993703"/>
              <a:gd name="connsiteX70" fmla="*/ 508000 w 3185459"/>
              <a:gd name="connsiteY70" fmla="*/ 406575 h 993703"/>
              <a:gd name="connsiteX71" fmla="*/ 472141 w 3185459"/>
              <a:gd name="connsiteY71" fmla="*/ 442434 h 993703"/>
              <a:gd name="connsiteX72" fmla="*/ 448235 w 3185459"/>
              <a:gd name="connsiteY72" fmla="*/ 472316 h 993703"/>
              <a:gd name="connsiteX73" fmla="*/ 400423 w 3185459"/>
              <a:gd name="connsiteY73" fmla="*/ 514152 h 993703"/>
              <a:gd name="connsiteX74" fmla="*/ 364565 w 3185459"/>
              <a:gd name="connsiteY74" fmla="*/ 550010 h 993703"/>
              <a:gd name="connsiteX75" fmla="*/ 346635 w 3185459"/>
              <a:gd name="connsiteY75" fmla="*/ 567940 h 993703"/>
              <a:gd name="connsiteX76" fmla="*/ 334682 w 3185459"/>
              <a:gd name="connsiteY76" fmla="*/ 585869 h 993703"/>
              <a:gd name="connsiteX77" fmla="*/ 316753 w 3185459"/>
              <a:gd name="connsiteY77" fmla="*/ 591846 h 993703"/>
              <a:gd name="connsiteX78" fmla="*/ 310776 w 3185459"/>
              <a:gd name="connsiteY78" fmla="*/ 609775 h 993703"/>
              <a:gd name="connsiteX79" fmla="*/ 274918 w 3185459"/>
              <a:gd name="connsiteY79" fmla="*/ 639657 h 993703"/>
              <a:gd name="connsiteX80" fmla="*/ 245035 w 3185459"/>
              <a:gd name="connsiteY80" fmla="*/ 675516 h 993703"/>
              <a:gd name="connsiteX81" fmla="*/ 233082 w 3185459"/>
              <a:gd name="connsiteY81" fmla="*/ 693446 h 993703"/>
              <a:gd name="connsiteX82" fmla="*/ 197223 w 3185459"/>
              <a:gd name="connsiteY82" fmla="*/ 717352 h 993703"/>
              <a:gd name="connsiteX83" fmla="*/ 173318 w 3185459"/>
              <a:gd name="connsiteY83" fmla="*/ 753210 h 993703"/>
              <a:gd name="connsiteX84" fmla="*/ 119529 w 3185459"/>
              <a:gd name="connsiteY84" fmla="*/ 806999 h 993703"/>
              <a:gd name="connsiteX85" fmla="*/ 101600 w 3185459"/>
              <a:gd name="connsiteY85" fmla="*/ 824928 h 993703"/>
              <a:gd name="connsiteX86" fmla="*/ 89647 w 3185459"/>
              <a:gd name="connsiteY86" fmla="*/ 842857 h 993703"/>
              <a:gd name="connsiteX87" fmla="*/ 71718 w 3185459"/>
              <a:gd name="connsiteY87" fmla="*/ 848834 h 993703"/>
              <a:gd name="connsiteX88" fmla="*/ 47812 w 3185459"/>
              <a:gd name="connsiteY88" fmla="*/ 884693 h 993703"/>
              <a:gd name="connsiteX89" fmla="*/ 29882 w 3185459"/>
              <a:gd name="connsiteY89" fmla="*/ 956410 h 993703"/>
              <a:gd name="connsiteX90" fmla="*/ 11953 w 3185459"/>
              <a:gd name="connsiteY90" fmla="*/ 974340 h 993703"/>
              <a:gd name="connsiteX91" fmla="*/ 0 w 3185459"/>
              <a:gd name="connsiteY91" fmla="*/ 992269 h 993703"/>
              <a:gd name="connsiteX0" fmla="*/ 0 w 3185459"/>
              <a:gd name="connsiteY0" fmla="*/ 992269 h 993703"/>
              <a:gd name="connsiteX1" fmla="*/ 3185459 w 3185459"/>
              <a:gd name="connsiteY1" fmla="*/ 986293 h 993703"/>
              <a:gd name="connsiteX2" fmla="*/ 3185296 w 3185459"/>
              <a:gd name="connsiteY2" fmla="*/ 511758 h 993703"/>
              <a:gd name="connsiteX3" fmla="*/ 3143788 w 3185459"/>
              <a:gd name="connsiteY3" fmla="*/ 479680 h 993703"/>
              <a:gd name="connsiteX4" fmla="*/ 3101788 w 3185459"/>
              <a:gd name="connsiteY4" fmla="*/ 453901 h 993703"/>
              <a:gd name="connsiteX5" fmla="*/ 3083859 w 3185459"/>
              <a:gd name="connsiteY5" fmla="*/ 450445 h 993703"/>
              <a:gd name="connsiteX6" fmla="*/ 3048163 w 3185459"/>
              <a:gd name="connsiteY6" fmla="*/ 430158 h 993703"/>
              <a:gd name="connsiteX7" fmla="*/ 3023440 w 3185459"/>
              <a:gd name="connsiteY7" fmla="*/ 418366 h 993703"/>
              <a:gd name="connsiteX8" fmla="*/ 2982259 w 3185459"/>
              <a:gd name="connsiteY8" fmla="*/ 400599 h 993703"/>
              <a:gd name="connsiteX9" fmla="*/ 2933793 w 3185459"/>
              <a:gd name="connsiteY9" fmla="*/ 371814 h 993703"/>
              <a:gd name="connsiteX10" fmla="*/ 2933466 w 3185459"/>
              <a:gd name="connsiteY10" fmla="*/ 357504 h 993703"/>
              <a:gd name="connsiteX11" fmla="*/ 2903420 w 3185459"/>
              <a:gd name="connsiteY11" fmla="*/ 320384 h 993703"/>
              <a:gd name="connsiteX12" fmla="*/ 2850776 w 3185459"/>
              <a:gd name="connsiteY12" fmla="*/ 316928 h 993703"/>
              <a:gd name="connsiteX13" fmla="*/ 2814918 w 3185459"/>
              <a:gd name="connsiteY13" fmla="*/ 293022 h 993703"/>
              <a:gd name="connsiteX14" fmla="*/ 2802965 w 3185459"/>
              <a:gd name="connsiteY14" fmla="*/ 269116 h 993703"/>
              <a:gd name="connsiteX15" fmla="*/ 2767106 w 3185459"/>
              <a:gd name="connsiteY15" fmla="*/ 257163 h 993703"/>
              <a:gd name="connsiteX16" fmla="*/ 2719294 w 3185459"/>
              <a:gd name="connsiteY16" fmla="*/ 239234 h 993703"/>
              <a:gd name="connsiteX17" fmla="*/ 2701365 w 3185459"/>
              <a:gd name="connsiteY17" fmla="*/ 233257 h 993703"/>
              <a:gd name="connsiteX18" fmla="*/ 2653553 w 3185459"/>
              <a:gd name="connsiteY18" fmla="*/ 227281 h 993703"/>
              <a:gd name="connsiteX19" fmla="*/ 2629647 w 3185459"/>
              <a:gd name="connsiteY19" fmla="*/ 215328 h 993703"/>
              <a:gd name="connsiteX20" fmla="*/ 2569882 w 3185459"/>
              <a:gd name="connsiteY20" fmla="*/ 197399 h 993703"/>
              <a:gd name="connsiteX21" fmla="*/ 2551953 w 3185459"/>
              <a:gd name="connsiteY21" fmla="*/ 185446 h 993703"/>
              <a:gd name="connsiteX22" fmla="*/ 2516094 w 3185459"/>
              <a:gd name="connsiteY22" fmla="*/ 173493 h 993703"/>
              <a:gd name="connsiteX23" fmla="*/ 2480235 w 3185459"/>
              <a:gd name="connsiteY23" fmla="*/ 149587 h 993703"/>
              <a:gd name="connsiteX24" fmla="*/ 2444376 w 3185459"/>
              <a:gd name="connsiteY24" fmla="*/ 125681 h 993703"/>
              <a:gd name="connsiteX25" fmla="*/ 2402541 w 3185459"/>
              <a:gd name="connsiteY25" fmla="*/ 107752 h 993703"/>
              <a:gd name="connsiteX26" fmla="*/ 2372659 w 3185459"/>
              <a:gd name="connsiteY26" fmla="*/ 95799 h 993703"/>
              <a:gd name="connsiteX27" fmla="*/ 2348753 w 3185459"/>
              <a:gd name="connsiteY27" fmla="*/ 89822 h 993703"/>
              <a:gd name="connsiteX28" fmla="*/ 2330823 w 3185459"/>
              <a:gd name="connsiteY28" fmla="*/ 83846 h 993703"/>
              <a:gd name="connsiteX29" fmla="*/ 2306918 w 3185459"/>
              <a:gd name="connsiteY29" fmla="*/ 65916 h 993703"/>
              <a:gd name="connsiteX30" fmla="*/ 2199341 w 3185459"/>
              <a:gd name="connsiteY30" fmla="*/ 47987 h 993703"/>
              <a:gd name="connsiteX31" fmla="*/ 2181412 w 3185459"/>
              <a:gd name="connsiteY31" fmla="*/ 36034 h 993703"/>
              <a:gd name="connsiteX32" fmla="*/ 2140230 w 3185459"/>
              <a:gd name="connsiteY32" fmla="*/ 66239 h 993703"/>
              <a:gd name="connsiteX33" fmla="*/ 2062700 w 3185459"/>
              <a:gd name="connsiteY33" fmla="*/ 41074 h 993703"/>
              <a:gd name="connsiteX34" fmla="*/ 1934326 w 3185459"/>
              <a:gd name="connsiteY34" fmla="*/ 21885 h 993703"/>
              <a:gd name="connsiteX35" fmla="*/ 1667435 w 3185459"/>
              <a:gd name="connsiteY35" fmla="*/ 175 h 993703"/>
              <a:gd name="connsiteX36" fmla="*/ 1625600 w 3185459"/>
              <a:gd name="connsiteY36" fmla="*/ 6152 h 993703"/>
              <a:gd name="connsiteX37" fmla="*/ 1577788 w 3185459"/>
              <a:gd name="connsiteY37" fmla="*/ 18105 h 993703"/>
              <a:gd name="connsiteX38" fmla="*/ 1512047 w 3185459"/>
              <a:gd name="connsiteY38" fmla="*/ 24081 h 993703"/>
              <a:gd name="connsiteX39" fmla="*/ 1380565 w 3185459"/>
              <a:gd name="connsiteY39" fmla="*/ 36034 h 993703"/>
              <a:gd name="connsiteX40" fmla="*/ 1362635 w 3185459"/>
              <a:gd name="connsiteY40" fmla="*/ 42010 h 993703"/>
              <a:gd name="connsiteX41" fmla="*/ 1278965 w 3185459"/>
              <a:gd name="connsiteY41" fmla="*/ 53963 h 993703"/>
              <a:gd name="connsiteX42" fmla="*/ 1243106 w 3185459"/>
              <a:gd name="connsiteY42" fmla="*/ 59940 h 993703"/>
              <a:gd name="connsiteX43" fmla="*/ 1207247 w 3185459"/>
              <a:gd name="connsiteY43" fmla="*/ 71893 h 993703"/>
              <a:gd name="connsiteX44" fmla="*/ 1177365 w 3185459"/>
              <a:gd name="connsiteY44" fmla="*/ 77869 h 993703"/>
              <a:gd name="connsiteX45" fmla="*/ 1141506 w 3185459"/>
              <a:gd name="connsiteY45" fmla="*/ 89822 h 993703"/>
              <a:gd name="connsiteX46" fmla="*/ 1123576 w 3185459"/>
              <a:gd name="connsiteY46" fmla="*/ 95799 h 993703"/>
              <a:gd name="connsiteX47" fmla="*/ 1105647 w 3185459"/>
              <a:gd name="connsiteY47" fmla="*/ 113728 h 993703"/>
              <a:gd name="connsiteX48" fmla="*/ 1069788 w 3185459"/>
              <a:gd name="connsiteY48" fmla="*/ 119705 h 993703"/>
              <a:gd name="connsiteX49" fmla="*/ 1045882 w 3185459"/>
              <a:gd name="connsiteY49" fmla="*/ 125681 h 993703"/>
              <a:gd name="connsiteX50" fmla="*/ 1010023 w 3185459"/>
              <a:gd name="connsiteY50" fmla="*/ 137634 h 993703"/>
              <a:gd name="connsiteX51" fmla="*/ 992094 w 3185459"/>
              <a:gd name="connsiteY51" fmla="*/ 149587 h 993703"/>
              <a:gd name="connsiteX52" fmla="*/ 956235 w 3185459"/>
              <a:gd name="connsiteY52" fmla="*/ 161540 h 993703"/>
              <a:gd name="connsiteX53" fmla="*/ 938306 w 3185459"/>
              <a:gd name="connsiteY53" fmla="*/ 167516 h 993703"/>
              <a:gd name="connsiteX54" fmla="*/ 890494 w 3185459"/>
              <a:gd name="connsiteY54" fmla="*/ 179469 h 993703"/>
              <a:gd name="connsiteX55" fmla="*/ 854635 w 3185459"/>
              <a:gd name="connsiteY55" fmla="*/ 203375 h 993703"/>
              <a:gd name="connsiteX56" fmla="*/ 836706 w 3185459"/>
              <a:gd name="connsiteY56" fmla="*/ 215328 h 993703"/>
              <a:gd name="connsiteX57" fmla="*/ 794871 w 3185459"/>
              <a:gd name="connsiteY57" fmla="*/ 227281 h 993703"/>
              <a:gd name="connsiteX58" fmla="*/ 776941 w 3185459"/>
              <a:gd name="connsiteY58" fmla="*/ 239234 h 993703"/>
              <a:gd name="connsiteX59" fmla="*/ 741082 w 3185459"/>
              <a:gd name="connsiteY59" fmla="*/ 251187 h 993703"/>
              <a:gd name="connsiteX60" fmla="*/ 723153 w 3185459"/>
              <a:gd name="connsiteY60" fmla="*/ 263140 h 993703"/>
              <a:gd name="connsiteX61" fmla="*/ 693271 w 3185459"/>
              <a:gd name="connsiteY61" fmla="*/ 269116 h 993703"/>
              <a:gd name="connsiteX62" fmla="*/ 657412 w 3185459"/>
              <a:gd name="connsiteY62" fmla="*/ 281069 h 993703"/>
              <a:gd name="connsiteX63" fmla="*/ 639482 w 3185459"/>
              <a:gd name="connsiteY63" fmla="*/ 287046 h 993703"/>
              <a:gd name="connsiteX64" fmla="*/ 615576 w 3185459"/>
              <a:gd name="connsiteY64" fmla="*/ 304975 h 993703"/>
              <a:gd name="connsiteX65" fmla="*/ 579718 w 3185459"/>
              <a:gd name="connsiteY65" fmla="*/ 328881 h 993703"/>
              <a:gd name="connsiteX66" fmla="*/ 567765 w 3185459"/>
              <a:gd name="connsiteY66" fmla="*/ 346810 h 993703"/>
              <a:gd name="connsiteX67" fmla="*/ 549835 w 3185459"/>
              <a:gd name="connsiteY67" fmla="*/ 352787 h 993703"/>
              <a:gd name="connsiteX68" fmla="*/ 537882 w 3185459"/>
              <a:gd name="connsiteY68" fmla="*/ 376693 h 993703"/>
              <a:gd name="connsiteX69" fmla="*/ 525929 w 3185459"/>
              <a:gd name="connsiteY69" fmla="*/ 394622 h 993703"/>
              <a:gd name="connsiteX70" fmla="*/ 508000 w 3185459"/>
              <a:gd name="connsiteY70" fmla="*/ 406575 h 993703"/>
              <a:gd name="connsiteX71" fmla="*/ 472141 w 3185459"/>
              <a:gd name="connsiteY71" fmla="*/ 442434 h 993703"/>
              <a:gd name="connsiteX72" fmla="*/ 448235 w 3185459"/>
              <a:gd name="connsiteY72" fmla="*/ 472316 h 993703"/>
              <a:gd name="connsiteX73" fmla="*/ 400423 w 3185459"/>
              <a:gd name="connsiteY73" fmla="*/ 514152 h 993703"/>
              <a:gd name="connsiteX74" fmla="*/ 364565 w 3185459"/>
              <a:gd name="connsiteY74" fmla="*/ 550010 h 993703"/>
              <a:gd name="connsiteX75" fmla="*/ 346635 w 3185459"/>
              <a:gd name="connsiteY75" fmla="*/ 567940 h 993703"/>
              <a:gd name="connsiteX76" fmla="*/ 334682 w 3185459"/>
              <a:gd name="connsiteY76" fmla="*/ 585869 h 993703"/>
              <a:gd name="connsiteX77" fmla="*/ 316753 w 3185459"/>
              <a:gd name="connsiteY77" fmla="*/ 591846 h 993703"/>
              <a:gd name="connsiteX78" fmla="*/ 310776 w 3185459"/>
              <a:gd name="connsiteY78" fmla="*/ 609775 h 993703"/>
              <a:gd name="connsiteX79" fmla="*/ 274918 w 3185459"/>
              <a:gd name="connsiteY79" fmla="*/ 639657 h 993703"/>
              <a:gd name="connsiteX80" fmla="*/ 245035 w 3185459"/>
              <a:gd name="connsiteY80" fmla="*/ 675516 h 993703"/>
              <a:gd name="connsiteX81" fmla="*/ 233082 w 3185459"/>
              <a:gd name="connsiteY81" fmla="*/ 693446 h 993703"/>
              <a:gd name="connsiteX82" fmla="*/ 197223 w 3185459"/>
              <a:gd name="connsiteY82" fmla="*/ 717352 h 993703"/>
              <a:gd name="connsiteX83" fmla="*/ 173318 w 3185459"/>
              <a:gd name="connsiteY83" fmla="*/ 753210 h 993703"/>
              <a:gd name="connsiteX84" fmla="*/ 119529 w 3185459"/>
              <a:gd name="connsiteY84" fmla="*/ 806999 h 993703"/>
              <a:gd name="connsiteX85" fmla="*/ 101600 w 3185459"/>
              <a:gd name="connsiteY85" fmla="*/ 824928 h 993703"/>
              <a:gd name="connsiteX86" fmla="*/ 89647 w 3185459"/>
              <a:gd name="connsiteY86" fmla="*/ 842857 h 993703"/>
              <a:gd name="connsiteX87" fmla="*/ 71718 w 3185459"/>
              <a:gd name="connsiteY87" fmla="*/ 848834 h 993703"/>
              <a:gd name="connsiteX88" fmla="*/ 47812 w 3185459"/>
              <a:gd name="connsiteY88" fmla="*/ 884693 h 993703"/>
              <a:gd name="connsiteX89" fmla="*/ 29882 w 3185459"/>
              <a:gd name="connsiteY89" fmla="*/ 956410 h 993703"/>
              <a:gd name="connsiteX90" fmla="*/ 11953 w 3185459"/>
              <a:gd name="connsiteY90" fmla="*/ 974340 h 993703"/>
              <a:gd name="connsiteX91" fmla="*/ 0 w 3185459"/>
              <a:gd name="connsiteY91" fmla="*/ 992269 h 993703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903420 w 3185459"/>
              <a:gd name="connsiteY11" fmla="*/ 314323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199341 w 3185459"/>
              <a:gd name="connsiteY30" fmla="*/ 41926 h 987642"/>
              <a:gd name="connsiteX31" fmla="*/ 2181412 w 3185459"/>
              <a:gd name="connsiteY31" fmla="*/ 29973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508000 w 3185459"/>
              <a:gd name="connsiteY70" fmla="*/ 400514 h 987642"/>
              <a:gd name="connsiteX71" fmla="*/ 472141 w 3185459"/>
              <a:gd name="connsiteY71" fmla="*/ 436373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903420 w 3185459"/>
              <a:gd name="connsiteY11" fmla="*/ 314323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199341 w 3185459"/>
              <a:gd name="connsiteY30" fmla="*/ 41926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508000 w 3185459"/>
              <a:gd name="connsiteY70" fmla="*/ 400514 h 987642"/>
              <a:gd name="connsiteX71" fmla="*/ 472141 w 3185459"/>
              <a:gd name="connsiteY71" fmla="*/ 436373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903420 w 3185459"/>
              <a:gd name="connsiteY11" fmla="*/ 314323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508000 w 3185459"/>
              <a:gd name="connsiteY70" fmla="*/ 400514 h 987642"/>
              <a:gd name="connsiteX71" fmla="*/ 472141 w 3185459"/>
              <a:gd name="connsiteY71" fmla="*/ 436373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508000 w 3185459"/>
              <a:gd name="connsiteY70" fmla="*/ 400514 h 987642"/>
              <a:gd name="connsiteX71" fmla="*/ 472141 w 3185459"/>
              <a:gd name="connsiteY71" fmla="*/ 436373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72141 w 3185459"/>
              <a:gd name="connsiteY71" fmla="*/ 436373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448235 w 3185459"/>
              <a:gd name="connsiteY72" fmla="*/ 466255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400423 w 3185459"/>
              <a:gd name="connsiteY73" fmla="*/ 508091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364565 w 3185459"/>
              <a:gd name="connsiteY74" fmla="*/ 543949 h 987642"/>
              <a:gd name="connsiteX75" fmla="*/ 346635 w 3185459"/>
              <a:gd name="connsiteY75" fmla="*/ 561879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364565 w 3185459"/>
              <a:gd name="connsiteY74" fmla="*/ 543949 h 987642"/>
              <a:gd name="connsiteX75" fmla="*/ 253629 w 3185459"/>
              <a:gd name="connsiteY75" fmla="*/ 551024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334682 w 3185459"/>
              <a:gd name="connsiteY76" fmla="*/ 579808 h 987642"/>
              <a:gd name="connsiteX77" fmla="*/ 316753 w 3185459"/>
              <a:gd name="connsiteY77" fmla="*/ 585785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334682 w 3185459"/>
              <a:gd name="connsiteY76" fmla="*/ 579808 h 987642"/>
              <a:gd name="connsiteX77" fmla="*/ 212120 w 3185459"/>
              <a:gd name="connsiteY77" fmla="*/ 571312 h 987642"/>
              <a:gd name="connsiteX78" fmla="*/ 310776 w 3185459"/>
              <a:gd name="connsiteY78" fmla="*/ 603714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334682 w 3185459"/>
              <a:gd name="connsiteY76" fmla="*/ 579808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247489 w 3185459"/>
              <a:gd name="connsiteY76" fmla="*/ 576189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274918 w 3185459"/>
              <a:gd name="connsiteY79" fmla="*/ 633596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247489 w 3185459"/>
              <a:gd name="connsiteY76" fmla="*/ 576189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129596 w 3185459"/>
              <a:gd name="connsiteY79" fmla="*/ 619123 h 987642"/>
              <a:gd name="connsiteX80" fmla="*/ 245035 w 3185459"/>
              <a:gd name="connsiteY80" fmla="*/ 669455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247489 w 3185459"/>
              <a:gd name="connsiteY76" fmla="*/ 576189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129596 w 3185459"/>
              <a:gd name="connsiteY79" fmla="*/ 619123 h 987642"/>
              <a:gd name="connsiteX80" fmla="*/ 111339 w 3185459"/>
              <a:gd name="connsiteY80" fmla="*/ 673073 h 987642"/>
              <a:gd name="connsiteX81" fmla="*/ 233082 w 3185459"/>
              <a:gd name="connsiteY81" fmla="*/ 687385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247489 w 3185459"/>
              <a:gd name="connsiteY76" fmla="*/ 576189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129596 w 3185459"/>
              <a:gd name="connsiteY79" fmla="*/ 619123 h 987642"/>
              <a:gd name="connsiteX80" fmla="*/ 111339 w 3185459"/>
              <a:gd name="connsiteY80" fmla="*/ 673073 h 987642"/>
              <a:gd name="connsiteX81" fmla="*/ 70322 w 3185459"/>
              <a:gd name="connsiteY81" fmla="*/ 680148 h 987642"/>
              <a:gd name="connsiteX82" fmla="*/ 197223 w 3185459"/>
              <a:gd name="connsiteY82" fmla="*/ 711291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0 w 3185459"/>
              <a:gd name="connsiteY0" fmla="*/ 986208 h 987642"/>
              <a:gd name="connsiteX1" fmla="*/ 3185459 w 3185459"/>
              <a:gd name="connsiteY1" fmla="*/ 980232 h 987642"/>
              <a:gd name="connsiteX2" fmla="*/ 3185296 w 3185459"/>
              <a:gd name="connsiteY2" fmla="*/ 505697 h 987642"/>
              <a:gd name="connsiteX3" fmla="*/ 3143788 w 3185459"/>
              <a:gd name="connsiteY3" fmla="*/ 473619 h 987642"/>
              <a:gd name="connsiteX4" fmla="*/ 3101788 w 3185459"/>
              <a:gd name="connsiteY4" fmla="*/ 447840 h 987642"/>
              <a:gd name="connsiteX5" fmla="*/ 3083859 w 3185459"/>
              <a:gd name="connsiteY5" fmla="*/ 444384 h 987642"/>
              <a:gd name="connsiteX6" fmla="*/ 3048163 w 3185459"/>
              <a:gd name="connsiteY6" fmla="*/ 424097 h 987642"/>
              <a:gd name="connsiteX7" fmla="*/ 3023440 w 3185459"/>
              <a:gd name="connsiteY7" fmla="*/ 412305 h 987642"/>
              <a:gd name="connsiteX8" fmla="*/ 2982259 w 3185459"/>
              <a:gd name="connsiteY8" fmla="*/ 394538 h 987642"/>
              <a:gd name="connsiteX9" fmla="*/ 2933793 w 3185459"/>
              <a:gd name="connsiteY9" fmla="*/ 365753 h 987642"/>
              <a:gd name="connsiteX10" fmla="*/ 2933466 w 3185459"/>
              <a:gd name="connsiteY10" fmla="*/ 351443 h 987642"/>
              <a:gd name="connsiteX11" fmla="*/ 2897608 w 3185459"/>
              <a:gd name="connsiteY11" fmla="*/ 332414 h 987642"/>
              <a:gd name="connsiteX12" fmla="*/ 2850776 w 3185459"/>
              <a:gd name="connsiteY12" fmla="*/ 310867 h 987642"/>
              <a:gd name="connsiteX13" fmla="*/ 2814918 w 3185459"/>
              <a:gd name="connsiteY13" fmla="*/ 286961 h 987642"/>
              <a:gd name="connsiteX14" fmla="*/ 2802965 w 3185459"/>
              <a:gd name="connsiteY14" fmla="*/ 263055 h 987642"/>
              <a:gd name="connsiteX15" fmla="*/ 2767106 w 3185459"/>
              <a:gd name="connsiteY15" fmla="*/ 251102 h 987642"/>
              <a:gd name="connsiteX16" fmla="*/ 2719294 w 3185459"/>
              <a:gd name="connsiteY16" fmla="*/ 233173 h 987642"/>
              <a:gd name="connsiteX17" fmla="*/ 2701365 w 3185459"/>
              <a:gd name="connsiteY17" fmla="*/ 227196 h 987642"/>
              <a:gd name="connsiteX18" fmla="*/ 2653553 w 3185459"/>
              <a:gd name="connsiteY18" fmla="*/ 221220 h 987642"/>
              <a:gd name="connsiteX19" fmla="*/ 2629647 w 3185459"/>
              <a:gd name="connsiteY19" fmla="*/ 209267 h 987642"/>
              <a:gd name="connsiteX20" fmla="*/ 2569882 w 3185459"/>
              <a:gd name="connsiteY20" fmla="*/ 191338 h 987642"/>
              <a:gd name="connsiteX21" fmla="*/ 2551953 w 3185459"/>
              <a:gd name="connsiteY21" fmla="*/ 179385 h 987642"/>
              <a:gd name="connsiteX22" fmla="*/ 2516094 w 3185459"/>
              <a:gd name="connsiteY22" fmla="*/ 167432 h 987642"/>
              <a:gd name="connsiteX23" fmla="*/ 2480235 w 3185459"/>
              <a:gd name="connsiteY23" fmla="*/ 143526 h 987642"/>
              <a:gd name="connsiteX24" fmla="*/ 2444376 w 3185459"/>
              <a:gd name="connsiteY24" fmla="*/ 119620 h 987642"/>
              <a:gd name="connsiteX25" fmla="*/ 2402541 w 3185459"/>
              <a:gd name="connsiteY25" fmla="*/ 101691 h 987642"/>
              <a:gd name="connsiteX26" fmla="*/ 2372659 w 3185459"/>
              <a:gd name="connsiteY26" fmla="*/ 89738 h 987642"/>
              <a:gd name="connsiteX27" fmla="*/ 2348753 w 3185459"/>
              <a:gd name="connsiteY27" fmla="*/ 83761 h 987642"/>
              <a:gd name="connsiteX28" fmla="*/ 2330823 w 3185459"/>
              <a:gd name="connsiteY28" fmla="*/ 77785 h 987642"/>
              <a:gd name="connsiteX29" fmla="*/ 2306918 w 3185459"/>
              <a:gd name="connsiteY29" fmla="*/ 59855 h 987642"/>
              <a:gd name="connsiteX30" fmla="*/ 2216779 w 3185459"/>
              <a:gd name="connsiteY30" fmla="*/ 67254 h 987642"/>
              <a:gd name="connsiteX31" fmla="*/ 2181412 w 3185459"/>
              <a:gd name="connsiteY31" fmla="*/ 73392 h 987642"/>
              <a:gd name="connsiteX32" fmla="*/ 2140230 w 3185459"/>
              <a:gd name="connsiteY32" fmla="*/ 60178 h 987642"/>
              <a:gd name="connsiteX33" fmla="*/ 2062700 w 3185459"/>
              <a:gd name="connsiteY33" fmla="*/ 35013 h 987642"/>
              <a:gd name="connsiteX34" fmla="*/ 1934326 w 3185459"/>
              <a:gd name="connsiteY34" fmla="*/ 15824 h 987642"/>
              <a:gd name="connsiteX35" fmla="*/ 1673248 w 3185459"/>
              <a:gd name="connsiteY35" fmla="*/ 19442 h 987642"/>
              <a:gd name="connsiteX36" fmla="*/ 1625600 w 3185459"/>
              <a:gd name="connsiteY36" fmla="*/ 91 h 987642"/>
              <a:gd name="connsiteX37" fmla="*/ 1577788 w 3185459"/>
              <a:gd name="connsiteY37" fmla="*/ 12044 h 987642"/>
              <a:gd name="connsiteX38" fmla="*/ 1512047 w 3185459"/>
              <a:gd name="connsiteY38" fmla="*/ 18020 h 987642"/>
              <a:gd name="connsiteX39" fmla="*/ 1380565 w 3185459"/>
              <a:gd name="connsiteY39" fmla="*/ 29973 h 987642"/>
              <a:gd name="connsiteX40" fmla="*/ 1362635 w 3185459"/>
              <a:gd name="connsiteY40" fmla="*/ 35949 h 987642"/>
              <a:gd name="connsiteX41" fmla="*/ 1278965 w 3185459"/>
              <a:gd name="connsiteY41" fmla="*/ 47902 h 987642"/>
              <a:gd name="connsiteX42" fmla="*/ 1243106 w 3185459"/>
              <a:gd name="connsiteY42" fmla="*/ 53879 h 987642"/>
              <a:gd name="connsiteX43" fmla="*/ 1207247 w 3185459"/>
              <a:gd name="connsiteY43" fmla="*/ 65832 h 987642"/>
              <a:gd name="connsiteX44" fmla="*/ 1177365 w 3185459"/>
              <a:gd name="connsiteY44" fmla="*/ 71808 h 987642"/>
              <a:gd name="connsiteX45" fmla="*/ 1141506 w 3185459"/>
              <a:gd name="connsiteY45" fmla="*/ 83761 h 987642"/>
              <a:gd name="connsiteX46" fmla="*/ 1123576 w 3185459"/>
              <a:gd name="connsiteY46" fmla="*/ 89738 h 987642"/>
              <a:gd name="connsiteX47" fmla="*/ 1105647 w 3185459"/>
              <a:gd name="connsiteY47" fmla="*/ 107667 h 987642"/>
              <a:gd name="connsiteX48" fmla="*/ 1069788 w 3185459"/>
              <a:gd name="connsiteY48" fmla="*/ 113644 h 987642"/>
              <a:gd name="connsiteX49" fmla="*/ 1045882 w 3185459"/>
              <a:gd name="connsiteY49" fmla="*/ 119620 h 987642"/>
              <a:gd name="connsiteX50" fmla="*/ 1010023 w 3185459"/>
              <a:gd name="connsiteY50" fmla="*/ 131573 h 987642"/>
              <a:gd name="connsiteX51" fmla="*/ 992094 w 3185459"/>
              <a:gd name="connsiteY51" fmla="*/ 143526 h 987642"/>
              <a:gd name="connsiteX52" fmla="*/ 956235 w 3185459"/>
              <a:gd name="connsiteY52" fmla="*/ 155479 h 987642"/>
              <a:gd name="connsiteX53" fmla="*/ 938306 w 3185459"/>
              <a:gd name="connsiteY53" fmla="*/ 161455 h 987642"/>
              <a:gd name="connsiteX54" fmla="*/ 890494 w 3185459"/>
              <a:gd name="connsiteY54" fmla="*/ 173408 h 987642"/>
              <a:gd name="connsiteX55" fmla="*/ 854635 w 3185459"/>
              <a:gd name="connsiteY55" fmla="*/ 197314 h 987642"/>
              <a:gd name="connsiteX56" fmla="*/ 836706 w 3185459"/>
              <a:gd name="connsiteY56" fmla="*/ 209267 h 987642"/>
              <a:gd name="connsiteX57" fmla="*/ 794871 w 3185459"/>
              <a:gd name="connsiteY57" fmla="*/ 221220 h 987642"/>
              <a:gd name="connsiteX58" fmla="*/ 776941 w 3185459"/>
              <a:gd name="connsiteY58" fmla="*/ 233173 h 987642"/>
              <a:gd name="connsiteX59" fmla="*/ 741082 w 3185459"/>
              <a:gd name="connsiteY59" fmla="*/ 245126 h 987642"/>
              <a:gd name="connsiteX60" fmla="*/ 723153 w 3185459"/>
              <a:gd name="connsiteY60" fmla="*/ 257079 h 987642"/>
              <a:gd name="connsiteX61" fmla="*/ 693271 w 3185459"/>
              <a:gd name="connsiteY61" fmla="*/ 263055 h 987642"/>
              <a:gd name="connsiteX62" fmla="*/ 657412 w 3185459"/>
              <a:gd name="connsiteY62" fmla="*/ 275008 h 987642"/>
              <a:gd name="connsiteX63" fmla="*/ 639482 w 3185459"/>
              <a:gd name="connsiteY63" fmla="*/ 280985 h 987642"/>
              <a:gd name="connsiteX64" fmla="*/ 615576 w 3185459"/>
              <a:gd name="connsiteY64" fmla="*/ 298914 h 987642"/>
              <a:gd name="connsiteX65" fmla="*/ 579718 w 3185459"/>
              <a:gd name="connsiteY65" fmla="*/ 322820 h 987642"/>
              <a:gd name="connsiteX66" fmla="*/ 567765 w 3185459"/>
              <a:gd name="connsiteY66" fmla="*/ 340749 h 987642"/>
              <a:gd name="connsiteX67" fmla="*/ 549835 w 3185459"/>
              <a:gd name="connsiteY67" fmla="*/ 346726 h 987642"/>
              <a:gd name="connsiteX68" fmla="*/ 537882 w 3185459"/>
              <a:gd name="connsiteY68" fmla="*/ 370632 h 987642"/>
              <a:gd name="connsiteX69" fmla="*/ 525929 w 3185459"/>
              <a:gd name="connsiteY69" fmla="*/ 388561 h 987642"/>
              <a:gd name="connsiteX70" fmla="*/ 455684 w 3185459"/>
              <a:gd name="connsiteY70" fmla="*/ 407751 h 987642"/>
              <a:gd name="connsiteX71" fmla="*/ 414012 w 3185459"/>
              <a:gd name="connsiteY71" fmla="*/ 443610 h 987642"/>
              <a:gd name="connsiteX72" fmla="*/ 355229 w 3185459"/>
              <a:gd name="connsiteY72" fmla="*/ 473492 h 987642"/>
              <a:gd name="connsiteX73" fmla="*/ 284165 w 3185459"/>
              <a:gd name="connsiteY73" fmla="*/ 497236 h 987642"/>
              <a:gd name="connsiteX74" fmla="*/ 265746 w 3185459"/>
              <a:gd name="connsiteY74" fmla="*/ 533094 h 987642"/>
              <a:gd name="connsiteX75" fmla="*/ 253629 w 3185459"/>
              <a:gd name="connsiteY75" fmla="*/ 551024 h 987642"/>
              <a:gd name="connsiteX76" fmla="*/ 247489 w 3185459"/>
              <a:gd name="connsiteY76" fmla="*/ 576189 h 987642"/>
              <a:gd name="connsiteX77" fmla="*/ 212120 w 3185459"/>
              <a:gd name="connsiteY77" fmla="*/ 571312 h 987642"/>
              <a:gd name="connsiteX78" fmla="*/ 223583 w 3185459"/>
              <a:gd name="connsiteY78" fmla="*/ 592859 h 987642"/>
              <a:gd name="connsiteX79" fmla="*/ 129596 w 3185459"/>
              <a:gd name="connsiteY79" fmla="*/ 619123 h 987642"/>
              <a:gd name="connsiteX80" fmla="*/ 111339 w 3185459"/>
              <a:gd name="connsiteY80" fmla="*/ 673073 h 987642"/>
              <a:gd name="connsiteX81" fmla="*/ 70322 w 3185459"/>
              <a:gd name="connsiteY81" fmla="*/ 680148 h 987642"/>
              <a:gd name="connsiteX82" fmla="*/ 22836 w 3185459"/>
              <a:gd name="connsiteY82" fmla="*/ 700436 h 987642"/>
              <a:gd name="connsiteX83" fmla="*/ 173318 w 3185459"/>
              <a:gd name="connsiteY83" fmla="*/ 747149 h 987642"/>
              <a:gd name="connsiteX84" fmla="*/ 119529 w 3185459"/>
              <a:gd name="connsiteY84" fmla="*/ 800938 h 987642"/>
              <a:gd name="connsiteX85" fmla="*/ 101600 w 3185459"/>
              <a:gd name="connsiteY85" fmla="*/ 818867 h 987642"/>
              <a:gd name="connsiteX86" fmla="*/ 89647 w 3185459"/>
              <a:gd name="connsiteY86" fmla="*/ 836796 h 987642"/>
              <a:gd name="connsiteX87" fmla="*/ 71718 w 3185459"/>
              <a:gd name="connsiteY87" fmla="*/ 842773 h 987642"/>
              <a:gd name="connsiteX88" fmla="*/ 47812 w 3185459"/>
              <a:gd name="connsiteY88" fmla="*/ 878632 h 987642"/>
              <a:gd name="connsiteX89" fmla="*/ 29882 w 3185459"/>
              <a:gd name="connsiteY89" fmla="*/ 950349 h 987642"/>
              <a:gd name="connsiteX90" fmla="*/ 11953 w 3185459"/>
              <a:gd name="connsiteY90" fmla="*/ 968279 h 987642"/>
              <a:gd name="connsiteX91" fmla="*/ 0 w 3185459"/>
              <a:gd name="connsiteY91" fmla="*/ 986208 h 987642"/>
              <a:gd name="connsiteX0" fmla="*/ 33175 w 3218634"/>
              <a:gd name="connsiteY0" fmla="*/ 986208 h 987642"/>
              <a:gd name="connsiteX1" fmla="*/ 3218634 w 3218634"/>
              <a:gd name="connsiteY1" fmla="*/ 980232 h 987642"/>
              <a:gd name="connsiteX2" fmla="*/ 3218471 w 3218634"/>
              <a:gd name="connsiteY2" fmla="*/ 505697 h 987642"/>
              <a:gd name="connsiteX3" fmla="*/ 3176963 w 3218634"/>
              <a:gd name="connsiteY3" fmla="*/ 473619 h 987642"/>
              <a:gd name="connsiteX4" fmla="*/ 3134963 w 3218634"/>
              <a:gd name="connsiteY4" fmla="*/ 447840 h 987642"/>
              <a:gd name="connsiteX5" fmla="*/ 3117034 w 3218634"/>
              <a:gd name="connsiteY5" fmla="*/ 444384 h 987642"/>
              <a:gd name="connsiteX6" fmla="*/ 3081338 w 3218634"/>
              <a:gd name="connsiteY6" fmla="*/ 424097 h 987642"/>
              <a:gd name="connsiteX7" fmla="*/ 3056615 w 3218634"/>
              <a:gd name="connsiteY7" fmla="*/ 412305 h 987642"/>
              <a:gd name="connsiteX8" fmla="*/ 3015434 w 3218634"/>
              <a:gd name="connsiteY8" fmla="*/ 394538 h 987642"/>
              <a:gd name="connsiteX9" fmla="*/ 2966968 w 3218634"/>
              <a:gd name="connsiteY9" fmla="*/ 365753 h 987642"/>
              <a:gd name="connsiteX10" fmla="*/ 2966641 w 3218634"/>
              <a:gd name="connsiteY10" fmla="*/ 351443 h 987642"/>
              <a:gd name="connsiteX11" fmla="*/ 2930783 w 3218634"/>
              <a:gd name="connsiteY11" fmla="*/ 332414 h 987642"/>
              <a:gd name="connsiteX12" fmla="*/ 2883951 w 3218634"/>
              <a:gd name="connsiteY12" fmla="*/ 310867 h 987642"/>
              <a:gd name="connsiteX13" fmla="*/ 2848093 w 3218634"/>
              <a:gd name="connsiteY13" fmla="*/ 286961 h 987642"/>
              <a:gd name="connsiteX14" fmla="*/ 2836140 w 3218634"/>
              <a:gd name="connsiteY14" fmla="*/ 263055 h 987642"/>
              <a:gd name="connsiteX15" fmla="*/ 2800281 w 3218634"/>
              <a:gd name="connsiteY15" fmla="*/ 251102 h 987642"/>
              <a:gd name="connsiteX16" fmla="*/ 2752469 w 3218634"/>
              <a:gd name="connsiteY16" fmla="*/ 233173 h 987642"/>
              <a:gd name="connsiteX17" fmla="*/ 2734540 w 3218634"/>
              <a:gd name="connsiteY17" fmla="*/ 227196 h 987642"/>
              <a:gd name="connsiteX18" fmla="*/ 2686728 w 3218634"/>
              <a:gd name="connsiteY18" fmla="*/ 221220 h 987642"/>
              <a:gd name="connsiteX19" fmla="*/ 2662822 w 3218634"/>
              <a:gd name="connsiteY19" fmla="*/ 209267 h 987642"/>
              <a:gd name="connsiteX20" fmla="*/ 2603057 w 3218634"/>
              <a:gd name="connsiteY20" fmla="*/ 191338 h 987642"/>
              <a:gd name="connsiteX21" fmla="*/ 2585128 w 3218634"/>
              <a:gd name="connsiteY21" fmla="*/ 179385 h 987642"/>
              <a:gd name="connsiteX22" fmla="*/ 2549269 w 3218634"/>
              <a:gd name="connsiteY22" fmla="*/ 167432 h 987642"/>
              <a:gd name="connsiteX23" fmla="*/ 2513410 w 3218634"/>
              <a:gd name="connsiteY23" fmla="*/ 143526 h 987642"/>
              <a:gd name="connsiteX24" fmla="*/ 2477551 w 3218634"/>
              <a:gd name="connsiteY24" fmla="*/ 119620 h 987642"/>
              <a:gd name="connsiteX25" fmla="*/ 2435716 w 3218634"/>
              <a:gd name="connsiteY25" fmla="*/ 101691 h 987642"/>
              <a:gd name="connsiteX26" fmla="*/ 2405834 w 3218634"/>
              <a:gd name="connsiteY26" fmla="*/ 89738 h 987642"/>
              <a:gd name="connsiteX27" fmla="*/ 2381928 w 3218634"/>
              <a:gd name="connsiteY27" fmla="*/ 83761 h 987642"/>
              <a:gd name="connsiteX28" fmla="*/ 2363998 w 3218634"/>
              <a:gd name="connsiteY28" fmla="*/ 77785 h 987642"/>
              <a:gd name="connsiteX29" fmla="*/ 2340093 w 3218634"/>
              <a:gd name="connsiteY29" fmla="*/ 59855 h 987642"/>
              <a:gd name="connsiteX30" fmla="*/ 2249954 w 3218634"/>
              <a:gd name="connsiteY30" fmla="*/ 67254 h 987642"/>
              <a:gd name="connsiteX31" fmla="*/ 2214587 w 3218634"/>
              <a:gd name="connsiteY31" fmla="*/ 73392 h 987642"/>
              <a:gd name="connsiteX32" fmla="*/ 2173405 w 3218634"/>
              <a:gd name="connsiteY32" fmla="*/ 60178 h 987642"/>
              <a:gd name="connsiteX33" fmla="*/ 2095875 w 3218634"/>
              <a:gd name="connsiteY33" fmla="*/ 35013 h 987642"/>
              <a:gd name="connsiteX34" fmla="*/ 1967501 w 3218634"/>
              <a:gd name="connsiteY34" fmla="*/ 15824 h 987642"/>
              <a:gd name="connsiteX35" fmla="*/ 1706423 w 3218634"/>
              <a:gd name="connsiteY35" fmla="*/ 19442 h 987642"/>
              <a:gd name="connsiteX36" fmla="*/ 1658775 w 3218634"/>
              <a:gd name="connsiteY36" fmla="*/ 91 h 987642"/>
              <a:gd name="connsiteX37" fmla="*/ 1610963 w 3218634"/>
              <a:gd name="connsiteY37" fmla="*/ 12044 h 987642"/>
              <a:gd name="connsiteX38" fmla="*/ 1545222 w 3218634"/>
              <a:gd name="connsiteY38" fmla="*/ 18020 h 987642"/>
              <a:gd name="connsiteX39" fmla="*/ 1413740 w 3218634"/>
              <a:gd name="connsiteY39" fmla="*/ 29973 h 987642"/>
              <a:gd name="connsiteX40" fmla="*/ 1395810 w 3218634"/>
              <a:gd name="connsiteY40" fmla="*/ 35949 h 987642"/>
              <a:gd name="connsiteX41" fmla="*/ 1312140 w 3218634"/>
              <a:gd name="connsiteY41" fmla="*/ 47902 h 987642"/>
              <a:gd name="connsiteX42" fmla="*/ 1276281 w 3218634"/>
              <a:gd name="connsiteY42" fmla="*/ 53879 h 987642"/>
              <a:gd name="connsiteX43" fmla="*/ 1240422 w 3218634"/>
              <a:gd name="connsiteY43" fmla="*/ 65832 h 987642"/>
              <a:gd name="connsiteX44" fmla="*/ 1210540 w 3218634"/>
              <a:gd name="connsiteY44" fmla="*/ 71808 h 987642"/>
              <a:gd name="connsiteX45" fmla="*/ 1174681 w 3218634"/>
              <a:gd name="connsiteY45" fmla="*/ 83761 h 987642"/>
              <a:gd name="connsiteX46" fmla="*/ 1156751 w 3218634"/>
              <a:gd name="connsiteY46" fmla="*/ 89738 h 987642"/>
              <a:gd name="connsiteX47" fmla="*/ 1138822 w 3218634"/>
              <a:gd name="connsiteY47" fmla="*/ 107667 h 987642"/>
              <a:gd name="connsiteX48" fmla="*/ 1102963 w 3218634"/>
              <a:gd name="connsiteY48" fmla="*/ 113644 h 987642"/>
              <a:gd name="connsiteX49" fmla="*/ 1079057 w 3218634"/>
              <a:gd name="connsiteY49" fmla="*/ 119620 h 987642"/>
              <a:gd name="connsiteX50" fmla="*/ 1043198 w 3218634"/>
              <a:gd name="connsiteY50" fmla="*/ 131573 h 987642"/>
              <a:gd name="connsiteX51" fmla="*/ 1025269 w 3218634"/>
              <a:gd name="connsiteY51" fmla="*/ 143526 h 987642"/>
              <a:gd name="connsiteX52" fmla="*/ 989410 w 3218634"/>
              <a:gd name="connsiteY52" fmla="*/ 155479 h 987642"/>
              <a:gd name="connsiteX53" fmla="*/ 971481 w 3218634"/>
              <a:gd name="connsiteY53" fmla="*/ 161455 h 987642"/>
              <a:gd name="connsiteX54" fmla="*/ 923669 w 3218634"/>
              <a:gd name="connsiteY54" fmla="*/ 173408 h 987642"/>
              <a:gd name="connsiteX55" fmla="*/ 887810 w 3218634"/>
              <a:gd name="connsiteY55" fmla="*/ 197314 h 987642"/>
              <a:gd name="connsiteX56" fmla="*/ 869881 w 3218634"/>
              <a:gd name="connsiteY56" fmla="*/ 209267 h 987642"/>
              <a:gd name="connsiteX57" fmla="*/ 828046 w 3218634"/>
              <a:gd name="connsiteY57" fmla="*/ 221220 h 987642"/>
              <a:gd name="connsiteX58" fmla="*/ 810116 w 3218634"/>
              <a:gd name="connsiteY58" fmla="*/ 233173 h 987642"/>
              <a:gd name="connsiteX59" fmla="*/ 774257 w 3218634"/>
              <a:gd name="connsiteY59" fmla="*/ 245126 h 987642"/>
              <a:gd name="connsiteX60" fmla="*/ 756328 w 3218634"/>
              <a:gd name="connsiteY60" fmla="*/ 257079 h 987642"/>
              <a:gd name="connsiteX61" fmla="*/ 726446 w 3218634"/>
              <a:gd name="connsiteY61" fmla="*/ 263055 h 987642"/>
              <a:gd name="connsiteX62" fmla="*/ 690587 w 3218634"/>
              <a:gd name="connsiteY62" fmla="*/ 275008 h 987642"/>
              <a:gd name="connsiteX63" fmla="*/ 672657 w 3218634"/>
              <a:gd name="connsiteY63" fmla="*/ 280985 h 987642"/>
              <a:gd name="connsiteX64" fmla="*/ 648751 w 3218634"/>
              <a:gd name="connsiteY64" fmla="*/ 298914 h 987642"/>
              <a:gd name="connsiteX65" fmla="*/ 612893 w 3218634"/>
              <a:gd name="connsiteY65" fmla="*/ 322820 h 987642"/>
              <a:gd name="connsiteX66" fmla="*/ 600940 w 3218634"/>
              <a:gd name="connsiteY66" fmla="*/ 340749 h 987642"/>
              <a:gd name="connsiteX67" fmla="*/ 583010 w 3218634"/>
              <a:gd name="connsiteY67" fmla="*/ 346726 h 987642"/>
              <a:gd name="connsiteX68" fmla="*/ 571057 w 3218634"/>
              <a:gd name="connsiteY68" fmla="*/ 370632 h 987642"/>
              <a:gd name="connsiteX69" fmla="*/ 559104 w 3218634"/>
              <a:gd name="connsiteY69" fmla="*/ 388561 h 987642"/>
              <a:gd name="connsiteX70" fmla="*/ 488859 w 3218634"/>
              <a:gd name="connsiteY70" fmla="*/ 407751 h 987642"/>
              <a:gd name="connsiteX71" fmla="*/ 447187 w 3218634"/>
              <a:gd name="connsiteY71" fmla="*/ 443610 h 987642"/>
              <a:gd name="connsiteX72" fmla="*/ 388404 w 3218634"/>
              <a:gd name="connsiteY72" fmla="*/ 473492 h 987642"/>
              <a:gd name="connsiteX73" fmla="*/ 317340 w 3218634"/>
              <a:gd name="connsiteY73" fmla="*/ 497236 h 987642"/>
              <a:gd name="connsiteX74" fmla="*/ 298921 w 3218634"/>
              <a:gd name="connsiteY74" fmla="*/ 533094 h 987642"/>
              <a:gd name="connsiteX75" fmla="*/ 286804 w 3218634"/>
              <a:gd name="connsiteY75" fmla="*/ 551024 h 987642"/>
              <a:gd name="connsiteX76" fmla="*/ 280664 w 3218634"/>
              <a:gd name="connsiteY76" fmla="*/ 576189 h 987642"/>
              <a:gd name="connsiteX77" fmla="*/ 245295 w 3218634"/>
              <a:gd name="connsiteY77" fmla="*/ 571312 h 987642"/>
              <a:gd name="connsiteX78" fmla="*/ 256758 w 3218634"/>
              <a:gd name="connsiteY78" fmla="*/ 592859 h 987642"/>
              <a:gd name="connsiteX79" fmla="*/ 162771 w 3218634"/>
              <a:gd name="connsiteY79" fmla="*/ 619123 h 987642"/>
              <a:gd name="connsiteX80" fmla="*/ 144514 w 3218634"/>
              <a:gd name="connsiteY80" fmla="*/ 673073 h 987642"/>
              <a:gd name="connsiteX81" fmla="*/ 103497 w 3218634"/>
              <a:gd name="connsiteY81" fmla="*/ 680148 h 987642"/>
              <a:gd name="connsiteX82" fmla="*/ 56011 w 3218634"/>
              <a:gd name="connsiteY82" fmla="*/ 700436 h 987642"/>
              <a:gd name="connsiteX83" fmla="*/ 3042 w 3218634"/>
              <a:gd name="connsiteY83" fmla="*/ 729058 h 987642"/>
              <a:gd name="connsiteX84" fmla="*/ 152704 w 3218634"/>
              <a:gd name="connsiteY84" fmla="*/ 800938 h 987642"/>
              <a:gd name="connsiteX85" fmla="*/ 134775 w 3218634"/>
              <a:gd name="connsiteY85" fmla="*/ 818867 h 987642"/>
              <a:gd name="connsiteX86" fmla="*/ 122822 w 3218634"/>
              <a:gd name="connsiteY86" fmla="*/ 836796 h 987642"/>
              <a:gd name="connsiteX87" fmla="*/ 104893 w 3218634"/>
              <a:gd name="connsiteY87" fmla="*/ 842773 h 987642"/>
              <a:gd name="connsiteX88" fmla="*/ 80987 w 3218634"/>
              <a:gd name="connsiteY88" fmla="*/ 878632 h 987642"/>
              <a:gd name="connsiteX89" fmla="*/ 63057 w 3218634"/>
              <a:gd name="connsiteY89" fmla="*/ 950349 h 987642"/>
              <a:gd name="connsiteX90" fmla="*/ 45128 w 3218634"/>
              <a:gd name="connsiteY90" fmla="*/ 968279 h 987642"/>
              <a:gd name="connsiteX91" fmla="*/ 33175 w 3218634"/>
              <a:gd name="connsiteY91" fmla="*/ 986208 h 987642"/>
              <a:gd name="connsiteX0" fmla="*/ 43820 w 3229279"/>
              <a:gd name="connsiteY0" fmla="*/ 986208 h 987642"/>
              <a:gd name="connsiteX1" fmla="*/ 3229279 w 3229279"/>
              <a:gd name="connsiteY1" fmla="*/ 980232 h 987642"/>
              <a:gd name="connsiteX2" fmla="*/ 3229116 w 3229279"/>
              <a:gd name="connsiteY2" fmla="*/ 505697 h 987642"/>
              <a:gd name="connsiteX3" fmla="*/ 3187608 w 3229279"/>
              <a:gd name="connsiteY3" fmla="*/ 473619 h 987642"/>
              <a:gd name="connsiteX4" fmla="*/ 3145608 w 3229279"/>
              <a:gd name="connsiteY4" fmla="*/ 447840 h 987642"/>
              <a:gd name="connsiteX5" fmla="*/ 3127679 w 3229279"/>
              <a:gd name="connsiteY5" fmla="*/ 444384 h 987642"/>
              <a:gd name="connsiteX6" fmla="*/ 3091983 w 3229279"/>
              <a:gd name="connsiteY6" fmla="*/ 424097 h 987642"/>
              <a:gd name="connsiteX7" fmla="*/ 3067260 w 3229279"/>
              <a:gd name="connsiteY7" fmla="*/ 412305 h 987642"/>
              <a:gd name="connsiteX8" fmla="*/ 3026079 w 3229279"/>
              <a:gd name="connsiteY8" fmla="*/ 394538 h 987642"/>
              <a:gd name="connsiteX9" fmla="*/ 2977613 w 3229279"/>
              <a:gd name="connsiteY9" fmla="*/ 365753 h 987642"/>
              <a:gd name="connsiteX10" fmla="*/ 2977286 w 3229279"/>
              <a:gd name="connsiteY10" fmla="*/ 351443 h 987642"/>
              <a:gd name="connsiteX11" fmla="*/ 2941428 w 3229279"/>
              <a:gd name="connsiteY11" fmla="*/ 332414 h 987642"/>
              <a:gd name="connsiteX12" fmla="*/ 2894596 w 3229279"/>
              <a:gd name="connsiteY12" fmla="*/ 310867 h 987642"/>
              <a:gd name="connsiteX13" fmla="*/ 2858738 w 3229279"/>
              <a:gd name="connsiteY13" fmla="*/ 286961 h 987642"/>
              <a:gd name="connsiteX14" fmla="*/ 2846785 w 3229279"/>
              <a:gd name="connsiteY14" fmla="*/ 263055 h 987642"/>
              <a:gd name="connsiteX15" fmla="*/ 2810926 w 3229279"/>
              <a:gd name="connsiteY15" fmla="*/ 251102 h 987642"/>
              <a:gd name="connsiteX16" fmla="*/ 2763114 w 3229279"/>
              <a:gd name="connsiteY16" fmla="*/ 233173 h 987642"/>
              <a:gd name="connsiteX17" fmla="*/ 2745185 w 3229279"/>
              <a:gd name="connsiteY17" fmla="*/ 227196 h 987642"/>
              <a:gd name="connsiteX18" fmla="*/ 2697373 w 3229279"/>
              <a:gd name="connsiteY18" fmla="*/ 221220 h 987642"/>
              <a:gd name="connsiteX19" fmla="*/ 2673467 w 3229279"/>
              <a:gd name="connsiteY19" fmla="*/ 209267 h 987642"/>
              <a:gd name="connsiteX20" fmla="*/ 2613702 w 3229279"/>
              <a:gd name="connsiteY20" fmla="*/ 191338 h 987642"/>
              <a:gd name="connsiteX21" fmla="*/ 2595773 w 3229279"/>
              <a:gd name="connsiteY21" fmla="*/ 179385 h 987642"/>
              <a:gd name="connsiteX22" fmla="*/ 2559914 w 3229279"/>
              <a:gd name="connsiteY22" fmla="*/ 167432 h 987642"/>
              <a:gd name="connsiteX23" fmla="*/ 2524055 w 3229279"/>
              <a:gd name="connsiteY23" fmla="*/ 143526 h 987642"/>
              <a:gd name="connsiteX24" fmla="*/ 2488196 w 3229279"/>
              <a:gd name="connsiteY24" fmla="*/ 119620 h 987642"/>
              <a:gd name="connsiteX25" fmla="*/ 2446361 w 3229279"/>
              <a:gd name="connsiteY25" fmla="*/ 101691 h 987642"/>
              <a:gd name="connsiteX26" fmla="*/ 2416479 w 3229279"/>
              <a:gd name="connsiteY26" fmla="*/ 89738 h 987642"/>
              <a:gd name="connsiteX27" fmla="*/ 2392573 w 3229279"/>
              <a:gd name="connsiteY27" fmla="*/ 83761 h 987642"/>
              <a:gd name="connsiteX28" fmla="*/ 2374643 w 3229279"/>
              <a:gd name="connsiteY28" fmla="*/ 77785 h 987642"/>
              <a:gd name="connsiteX29" fmla="*/ 2350738 w 3229279"/>
              <a:gd name="connsiteY29" fmla="*/ 59855 h 987642"/>
              <a:gd name="connsiteX30" fmla="*/ 2260599 w 3229279"/>
              <a:gd name="connsiteY30" fmla="*/ 67254 h 987642"/>
              <a:gd name="connsiteX31" fmla="*/ 2225232 w 3229279"/>
              <a:gd name="connsiteY31" fmla="*/ 73392 h 987642"/>
              <a:gd name="connsiteX32" fmla="*/ 2184050 w 3229279"/>
              <a:gd name="connsiteY32" fmla="*/ 60178 h 987642"/>
              <a:gd name="connsiteX33" fmla="*/ 2106520 w 3229279"/>
              <a:gd name="connsiteY33" fmla="*/ 35013 h 987642"/>
              <a:gd name="connsiteX34" fmla="*/ 1978146 w 3229279"/>
              <a:gd name="connsiteY34" fmla="*/ 15824 h 987642"/>
              <a:gd name="connsiteX35" fmla="*/ 1717068 w 3229279"/>
              <a:gd name="connsiteY35" fmla="*/ 19442 h 987642"/>
              <a:gd name="connsiteX36" fmla="*/ 1669420 w 3229279"/>
              <a:gd name="connsiteY36" fmla="*/ 91 h 987642"/>
              <a:gd name="connsiteX37" fmla="*/ 1621608 w 3229279"/>
              <a:gd name="connsiteY37" fmla="*/ 12044 h 987642"/>
              <a:gd name="connsiteX38" fmla="*/ 1555867 w 3229279"/>
              <a:gd name="connsiteY38" fmla="*/ 18020 h 987642"/>
              <a:gd name="connsiteX39" fmla="*/ 1424385 w 3229279"/>
              <a:gd name="connsiteY39" fmla="*/ 29973 h 987642"/>
              <a:gd name="connsiteX40" fmla="*/ 1406455 w 3229279"/>
              <a:gd name="connsiteY40" fmla="*/ 35949 h 987642"/>
              <a:gd name="connsiteX41" fmla="*/ 1322785 w 3229279"/>
              <a:gd name="connsiteY41" fmla="*/ 47902 h 987642"/>
              <a:gd name="connsiteX42" fmla="*/ 1286926 w 3229279"/>
              <a:gd name="connsiteY42" fmla="*/ 53879 h 987642"/>
              <a:gd name="connsiteX43" fmla="*/ 1251067 w 3229279"/>
              <a:gd name="connsiteY43" fmla="*/ 65832 h 987642"/>
              <a:gd name="connsiteX44" fmla="*/ 1221185 w 3229279"/>
              <a:gd name="connsiteY44" fmla="*/ 71808 h 987642"/>
              <a:gd name="connsiteX45" fmla="*/ 1185326 w 3229279"/>
              <a:gd name="connsiteY45" fmla="*/ 83761 h 987642"/>
              <a:gd name="connsiteX46" fmla="*/ 1167396 w 3229279"/>
              <a:gd name="connsiteY46" fmla="*/ 89738 h 987642"/>
              <a:gd name="connsiteX47" fmla="*/ 1149467 w 3229279"/>
              <a:gd name="connsiteY47" fmla="*/ 107667 h 987642"/>
              <a:gd name="connsiteX48" fmla="*/ 1113608 w 3229279"/>
              <a:gd name="connsiteY48" fmla="*/ 113644 h 987642"/>
              <a:gd name="connsiteX49" fmla="*/ 1089702 w 3229279"/>
              <a:gd name="connsiteY49" fmla="*/ 119620 h 987642"/>
              <a:gd name="connsiteX50" fmla="*/ 1053843 w 3229279"/>
              <a:gd name="connsiteY50" fmla="*/ 131573 h 987642"/>
              <a:gd name="connsiteX51" fmla="*/ 1035914 w 3229279"/>
              <a:gd name="connsiteY51" fmla="*/ 143526 h 987642"/>
              <a:gd name="connsiteX52" fmla="*/ 1000055 w 3229279"/>
              <a:gd name="connsiteY52" fmla="*/ 155479 h 987642"/>
              <a:gd name="connsiteX53" fmla="*/ 982126 w 3229279"/>
              <a:gd name="connsiteY53" fmla="*/ 161455 h 987642"/>
              <a:gd name="connsiteX54" fmla="*/ 934314 w 3229279"/>
              <a:gd name="connsiteY54" fmla="*/ 173408 h 987642"/>
              <a:gd name="connsiteX55" fmla="*/ 898455 w 3229279"/>
              <a:gd name="connsiteY55" fmla="*/ 197314 h 987642"/>
              <a:gd name="connsiteX56" fmla="*/ 880526 w 3229279"/>
              <a:gd name="connsiteY56" fmla="*/ 209267 h 987642"/>
              <a:gd name="connsiteX57" fmla="*/ 838691 w 3229279"/>
              <a:gd name="connsiteY57" fmla="*/ 221220 h 987642"/>
              <a:gd name="connsiteX58" fmla="*/ 820761 w 3229279"/>
              <a:gd name="connsiteY58" fmla="*/ 233173 h 987642"/>
              <a:gd name="connsiteX59" fmla="*/ 784902 w 3229279"/>
              <a:gd name="connsiteY59" fmla="*/ 245126 h 987642"/>
              <a:gd name="connsiteX60" fmla="*/ 766973 w 3229279"/>
              <a:gd name="connsiteY60" fmla="*/ 257079 h 987642"/>
              <a:gd name="connsiteX61" fmla="*/ 737091 w 3229279"/>
              <a:gd name="connsiteY61" fmla="*/ 263055 h 987642"/>
              <a:gd name="connsiteX62" fmla="*/ 701232 w 3229279"/>
              <a:gd name="connsiteY62" fmla="*/ 275008 h 987642"/>
              <a:gd name="connsiteX63" fmla="*/ 683302 w 3229279"/>
              <a:gd name="connsiteY63" fmla="*/ 280985 h 987642"/>
              <a:gd name="connsiteX64" fmla="*/ 659396 w 3229279"/>
              <a:gd name="connsiteY64" fmla="*/ 298914 h 987642"/>
              <a:gd name="connsiteX65" fmla="*/ 623538 w 3229279"/>
              <a:gd name="connsiteY65" fmla="*/ 322820 h 987642"/>
              <a:gd name="connsiteX66" fmla="*/ 611585 w 3229279"/>
              <a:gd name="connsiteY66" fmla="*/ 340749 h 987642"/>
              <a:gd name="connsiteX67" fmla="*/ 593655 w 3229279"/>
              <a:gd name="connsiteY67" fmla="*/ 346726 h 987642"/>
              <a:gd name="connsiteX68" fmla="*/ 581702 w 3229279"/>
              <a:gd name="connsiteY68" fmla="*/ 370632 h 987642"/>
              <a:gd name="connsiteX69" fmla="*/ 569749 w 3229279"/>
              <a:gd name="connsiteY69" fmla="*/ 388561 h 987642"/>
              <a:gd name="connsiteX70" fmla="*/ 499504 w 3229279"/>
              <a:gd name="connsiteY70" fmla="*/ 407751 h 987642"/>
              <a:gd name="connsiteX71" fmla="*/ 457832 w 3229279"/>
              <a:gd name="connsiteY71" fmla="*/ 443610 h 987642"/>
              <a:gd name="connsiteX72" fmla="*/ 399049 w 3229279"/>
              <a:gd name="connsiteY72" fmla="*/ 473492 h 987642"/>
              <a:gd name="connsiteX73" fmla="*/ 327985 w 3229279"/>
              <a:gd name="connsiteY73" fmla="*/ 497236 h 987642"/>
              <a:gd name="connsiteX74" fmla="*/ 309566 w 3229279"/>
              <a:gd name="connsiteY74" fmla="*/ 533094 h 987642"/>
              <a:gd name="connsiteX75" fmla="*/ 297449 w 3229279"/>
              <a:gd name="connsiteY75" fmla="*/ 551024 h 987642"/>
              <a:gd name="connsiteX76" fmla="*/ 291309 w 3229279"/>
              <a:gd name="connsiteY76" fmla="*/ 576189 h 987642"/>
              <a:gd name="connsiteX77" fmla="*/ 255940 w 3229279"/>
              <a:gd name="connsiteY77" fmla="*/ 571312 h 987642"/>
              <a:gd name="connsiteX78" fmla="*/ 267403 w 3229279"/>
              <a:gd name="connsiteY78" fmla="*/ 592859 h 987642"/>
              <a:gd name="connsiteX79" fmla="*/ 173416 w 3229279"/>
              <a:gd name="connsiteY79" fmla="*/ 619123 h 987642"/>
              <a:gd name="connsiteX80" fmla="*/ 155159 w 3229279"/>
              <a:gd name="connsiteY80" fmla="*/ 673073 h 987642"/>
              <a:gd name="connsiteX81" fmla="*/ 114142 w 3229279"/>
              <a:gd name="connsiteY81" fmla="*/ 680148 h 987642"/>
              <a:gd name="connsiteX82" fmla="*/ 66656 w 3229279"/>
              <a:gd name="connsiteY82" fmla="*/ 700436 h 987642"/>
              <a:gd name="connsiteX83" fmla="*/ 13687 w 3229279"/>
              <a:gd name="connsiteY83" fmla="*/ 729058 h 987642"/>
              <a:gd name="connsiteX84" fmla="*/ 163349 w 3229279"/>
              <a:gd name="connsiteY84" fmla="*/ 800938 h 987642"/>
              <a:gd name="connsiteX85" fmla="*/ 98 w 3229279"/>
              <a:gd name="connsiteY85" fmla="*/ 804394 h 987642"/>
              <a:gd name="connsiteX86" fmla="*/ 133467 w 3229279"/>
              <a:gd name="connsiteY86" fmla="*/ 836796 h 987642"/>
              <a:gd name="connsiteX87" fmla="*/ 115538 w 3229279"/>
              <a:gd name="connsiteY87" fmla="*/ 842773 h 987642"/>
              <a:gd name="connsiteX88" fmla="*/ 91632 w 3229279"/>
              <a:gd name="connsiteY88" fmla="*/ 878632 h 987642"/>
              <a:gd name="connsiteX89" fmla="*/ 73702 w 3229279"/>
              <a:gd name="connsiteY89" fmla="*/ 950349 h 987642"/>
              <a:gd name="connsiteX90" fmla="*/ 55773 w 3229279"/>
              <a:gd name="connsiteY90" fmla="*/ 968279 h 987642"/>
              <a:gd name="connsiteX91" fmla="*/ 43820 w 3229279"/>
              <a:gd name="connsiteY91" fmla="*/ 986208 h 987642"/>
              <a:gd name="connsiteX0" fmla="*/ 52132 w 3237591"/>
              <a:gd name="connsiteY0" fmla="*/ 986208 h 987642"/>
              <a:gd name="connsiteX1" fmla="*/ 3237591 w 3237591"/>
              <a:gd name="connsiteY1" fmla="*/ 980232 h 987642"/>
              <a:gd name="connsiteX2" fmla="*/ 3237428 w 3237591"/>
              <a:gd name="connsiteY2" fmla="*/ 505697 h 987642"/>
              <a:gd name="connsiteX3" fmla="*/ 3195920 w 3237591"/>
              <a:gd name="connsiteY3" fmla="*/ 473619 h 987642"/>
              <a:gd name="connsiteX4" fmla="*/ 3153920 w 3237591"/>
              <a:gd name="connsiteY4" fmla="*/ 447840 h 987642"/>
              <a:gd name="connsiteX5" fmla="*/ 3135991 w 3237591"/>
              <a:gd name="connsiteY5" fmla="*/ 444384 h 987642"/>
              <a:gd name="connsiteX6" fmla="*/ 3100295 w 3237591"/>
              <a:gd name="connsiteY6" fmla="*/ 424097 h 987642"/>
              <a:gd name="connsiteX7" fmla="*/ 3075572 w 3237591"/>
              <a:gd name="connsiteY7" fmla="*/ 412305 h 987642"/>
              <a:gd name="connsiteX8" fmla="*/ 3034391 w 3237591"/>
              <a:gd name="connsiteY8" fmla="*/ 394538 h 987642"/>
              <a:gd name="connsiteX9" fmla="*/ 2985925 w 3237591"/>
              <a:gd name="connsiteY9" fmla="*/ 365753 h 987642"/>
              <a:gd name="connsiteX10" fmla="*/ 2985598 w 3237591"/>
              <a:gd name="connsiteY10" fmla="*/ 351443 h 987642"/>
              <a:gd name="connsiteX11" fmla="*/ 2949740 w 3237591"/>
              <a:gd name="connsiteY11" fmla="*/ 332414 h 987642"/>
              <a:gd name="connsiteX12" fmla="*/ 2902908 w 3237591"/>
              <a:gd name="connsiteY12" fmla="*/ 310867 h 987642"/>
              <a:gd name="connsiteX13" fmla="*/ 2867050 w 3237591"/>
              <a:gd name="connsiteY13" fmla="*/ 286961 h 987642"/>
              <a:gd name="connsiteX14" fmla="*/ 2855097 w 3237591"/>
              <a:gd name="connsiteY14" fmla="*/ 263055 h 987642"/>
              <a:gd name="connsiteX15" fmla="*/ 2819238 w 3237591"/>
              <a:gd name="connsiteY15" fmla="*/ 251102 h 987642"/>
              <a:gd name="connsiteX16" fmla="*/ 2771426 w 3237591"/>
              <a:gd name="connsiteY16" fmla="*/ 233173 h 987642"/>
              <a:gd name="connsiteX17" fmla="*/ 2753497 w 3237591"/>
              <a:gd name="connsiteY17" fmla="*/ 227196 h 987642"/>
              <a:gd name="connsiteX18" fmla="*/ 2705685 w 3237591"/>
              <a:gd name="connsiteY18" fmla="*/ 221220 h 987642"/>
              <a:gd name="connsiteX19" fmla="*/ 2681779 w 3237591"/>
              <a:gd name="connsiteY19" fmla="*/ 209267 h 987642"/>
              <a:gd name="connsiteX20" fmla="*/ 2622014 w 3237591"/>
              <a:gd name="connsiteY20" fmla="*/ 191338 h 987642"/>
              <a:gd name="connsiteX21" fmla="*/ 2604085 w 3237591"/>
              <a:gd name="connsiteY21" fmla="*/ 179385 h 987642"/>
              <a:gd name="connsiteX22" fmla="*/ 2568226 w 3237591"/>
              <a:gd name="connsiteY22" fmla="*/ 167432 h 987642"/>
              <a:gd name="connsiteX23" fmla="*/ 2532367 w 3237591"/>
              <a:gd name="connsiteY23" fmla="*/ 143526 h 987642"/>
              <a:gd name="connsiteX24" fmla="*/ 2496508 w 3237591"/>
              <a:gd name="connsiteY24" fmla="*/ 119620 h 987642"/>
              <a:gd name="connsiteX25" fmla="*/ 2454673 w 3237591"/>
              <a:gd name="connsiteY25" fmla="*/ 101691 h 987642"/>
              <a:gd name="connsiteX26" fmla="*/ 2424791 w 3237591"/>
              <a:gd name="connsiteY26" fmla="*/ 89738 h 987642"/>
              <a:gd name="connsiteX27" fmla="*/ 2400885 w 3237591"/>
              <a:gd name="connsiteY27" fmla="*/ 83761 h 987642"/>
              <a:gd name="connsiteX28" fmla="*/ 2382955 w 3237591"/>
              <a:gd name="connsiteY28" fmla="*/ 77785 h 987642"/>
              <a:gd name="connsiteX29" fmla="*/ 2359050 w 3237591"/>
              <a:gd name="connsiteY29" fmla="*/ 59855 h 987642"/>
              <a:gd name="connsiteX30" fmla="*/ 2268911 w 3237591"/>
              <a:gd name="connsiteY30" fmla="*/ 67254 h 987642"/>
              <a:gd name="connsiteX31" fmla="*/ 2233544 w 3237591"/>
              <a:gd name="connsiteY31" fmla="*/ 73392 h 987642"/>
              <a:gd name="connsiteX32" fmla="*/ 2192362 w 3237591"/>
              <a:gd name="connsiteY32" fmla="*/ 60178 h 987642"/>
              <a:gd name="connsiteX33" fmla="*/ 2114832 w 3237591"/>
              <a:gd name="connsiteY33" fmla="*/ 35013 h 987642"/>
              <a:gd name="connsiteX34" fmla="*/ 1986458 w 3237591"/>
              <a:gd name="connsiteY34" fmla="*/ 15824 h 987642"/>
              <a:gd name="connsiteX35" fmla="*/ 1725380 w 3237591"/>
              <a:gd name="connsiteY35" fmla="*/ 19442 h 987642"/>
              <a:gd name="connsiteX36" fmla="*/ 1677732 w 3237591"/>
              <a:gd name="connsiteY36" fmla="*/ 91 h 987642"/>
              <a:gd name="connsiteX37" fmla="*/ 1629920 w 3237591"/>
              <a:gd name="connsiteY37" fmla="*/ 12044 h 987642"/>
              <a:gd name="connsiteX38" fmla="*/ 1564179 w 3237591"/>
              <a:gd name="connsiteY38" fmla="*/ 18020 h 987642"/>
              <a:gd name="connsiteX39" fmla="*/ 1432697 w 3237591"/>
              <a:gd name="connsiteY39" fmla="*/ 29973 h 987642"/>
              <a:gd name="connsiteX40" fmla="*/ 1414767 w 3237591"/>
              <a:gd name="connsiteY40" fmla="*/ 35949 h 987642"/>
              <a:gd name="connsiteX41" fmla="*/ 1331097 w 3237591"/>
              <a:gd name="connsiteY41" fmla="*/ 47902 h 987642"/>
              <a:gd name="connsiteX42" fmla="*/ 1295238 w 3237591"/>
              <a:gd name="connsiteY42" fmla="*/ 53879 h 987642"/>
              <a:gd name="connsiteX43" fmla="*/ 1259379 w 3237591"/>
              <a:gd name="connsiteY43" fmla="*/ 65832 h 987642"/>
              <a:gd name="connsiteX44" fmla="*/ 1229497 w 3237591"/>
              <a:gd name="connsiteY44" fmla="*/ 71808 h 987642"/>
              <a:gd name="connsiteX45" fmla="*/ 1193638 w 3237591"/>
              <a:gd name="connsiteY45" fmla="*/ 83761 h 987642"/>
              <a:gd name="connsiteX46" fmla="*/ 1175708 w 3237591"/>
              <a:gd name="connsiteY46" fmla="*/ 89738 h 987642"/>
              <a:gd name="connsiteX47" fmla="*/ 1157779 w 3237591"/>
              <a:gd name="connsiteY47" fmla="*/ 107667 h 987642"/>
              <a:gd name="connsiteX48" fmla="*/ 1121920 w 3237591"/>
              <a:gd name="connsiteY48" fmla="*/ 113644 h 987642"/>
              <a:gd name="connsiteX49" fmla="*/ 1098014 w 3237591"/>
              <a:gd name="connsiteY49" fmla="*/ 119620 h 987642"/>
              <a:gd name="connsiteX50" fmla="*/ 1062155 w 3237591"/>
              <a:gd name="connsiteY50" fmla="*/ 131573 h 987642"/>
              <a:gd name="connsiteX51" fmla="*/ 1044226 w 3237591"/>
              <a:gd name="connsiteY51" fmla="*/ 143526 h 987642"/>
              <a:gd name="connsiteX52" fmla="*/ 1008367 w 3237591"/>
              <a:gd name="connsiteY52" fmla="*/ 155479 h 987642"/>
              <a:gd name="connsiteX53" fmla="*/ 990438 w 3237591"/>
              <a:gd name="connsiteY53" fmla="*/ 161455 h 987642"/>
              <a:gd name="connsiteX54" fmla="*/ 942626 w 3237591"/>
              <a:gd name="connsiteY54" fmla="*/ 173408 h 987642"/>
              <a:gd name="connsiteX55" fmla="*/ 906767 w 3237591"/>
              <a:gd name="connsiteY55" fmla="*/ 197314 h 987642"/>
              <a:gd name="connsiteX56" fmla="*/ 888838 w 3237591"/>
              <a:gd name="connsiteY56" fmla="*/ 209267 h 987642"/>
              <a:gd name="connsiteX57" fmla="*/ 847003 w 3237591"/>
              <a:gd name="connsiteY57" fmla="*/ 221220 h 987642"/>
              <a:gd name="connsiteX58" fmla="*/ 829073 w 3237591"/>
              <a:gd name="connsiteY58" fmla="*/ 233173 h 987642"/>
              <a:gd name="connsiteX59" fmla="*/ 793214 w 3237591"/>
              <a:gd name="connsiteY59" fmla="*/ 245126 h 987642"/>
              <a:gd name="connsiteX60" fmla="*/ 775285 w 3237591"/>
              <a:gd name="connsiteY60" fmla="*/ 257079 h 987642"/>
              <a:gd name="connsiteX61" fmla="*/ 745403 w 3237591"/>
              <a:gd name="connsiteY61" fmla="*/ 263055 h 987642"/>
              <a:gd name="connsiteX62" fmla="*/ 709544 w 3237591"/>
              <a:gd name="connsiteY62" fmla="*/ 275008 h 987642"/>
              <a:gd name="connsiteX63" fmla="*/ 691614 w 3237591"/>
              <a:gd name="connsiteY63" fmla="*/ 280985 h 987642"/>
              <a:gd name="connsiteX64" fmla="*/ 667708 w 3237591"/>
              <a:gd name="connsiteY64" fmla="*/ 298914 h 987642"/>
              <a:gd name="connsiteX65" fmla="*/ 631850 w 3237591"/>
              <a:gd name="connsiteY65" fmla="*/ 322820 h 987642"/>
              <a:gd name="connsiteX66" fmla="*/ 619897 w 3237591"/>
              <a:gd name="connsiteY66" fmla="*/ 340749 h 987642"/>
              <a:gd name="connsiteX67" fmla="*/ 601967 w 3237591"/>
              <a:gd name="connsiteY67" fmla="*/ 346726 h 987642"/>
              <a:gd name="connsiteX68" fmla="*/ 590014 w 3237591"/>
              <a:gd name="connsiteY68" fmla="*/ 370632 h 987642"/>
              <a:gd name="connsiteX69" fmla="*/ 578061 w 3237591"/>
              <a:gd name="connsiteY69" fmla="*/ 388561 h 987642"/>
              <a:gd name="connsiteX70" fmla="*/ 507816 w 3237591"/>
              <a:gd name="connsiteY70" fmla="*/ 407751 h 987642"/>
              <a:gd name="connsiteX71" fmla="*/ 466144 w 3237591"/>
              <a:gd name="connsiteY71" fmla="*/ 443610 h 987642"/>
              <a:gd name="connsiteX72" fmla="*/ 407361 w 3237591"/>
              <a:gd name="connsiteY72" fmla="*/ 473492 h 987642"/>
              <a:gd name="connsiteX73" fmla="*/ 336297 w 3237591"/>
              <a:gd name="connsiteY73" fmla="*/ 497236 h 987642"/>
              <a:gd name="connsiteX74" fmla="*/ 317878 w 3237591"/>
              <a:gd name="connsiteY74" fmla="*/ 533094 h 987642"/>
              <a:gd name="connsiteX75" fmla="*/ 305761 w 3237591"/>
              <a:gd name="connsiteY75" fmla="*/ 551024 h 987642"/>
              <a:gd name="connsiteX76" fmla="*/ 299621 w 3237591"/>
              <a:gd name="connsiteY76" fmla="*/ 576189 h 987642"/>
              <a:gd name="connsiteX77" fmla="*/ 264252 w 3237591"/>
              <a:gd name="connsiteY77" fmla="*/ 571312 h 987642"/>
              <a:gd name="connsiteX78" fmla="*/ 275715 w 3237591"/>
              <a:gd name="connsiteY78" fmla="*/ 592859 h 987642"/>
              <a:gd name="connsiteX79" fmla="*/ 181728 w 3237591"/>
              <a:gd name="connsiteY79" fmla="*/ 619123 h 987642"/>
              <a:gd name="connsiteX80" fmla="*/ 163471 w 3237591"/>
              <a:gd name="connsiteY80" fmla="*/ 673073 h 987642"/>
              <a:gd name="connsiteX81" fmla="*/ 122454 w 3237591"/>
              <a:gd name="connsiteY81" fmla="*/ 680148 h 987642"/>
              <a:gd name="connsiteX82" fmla="*/ 74968 w 3237591"/>
              <a:gd name="connsiteY82" fmla="*/ 700436 h 987642"/>
              <a:gd name="connsiteX83" fmla="*/ 21999 w 3237591"/>
              <a:gd name="connsiteY83" fmla="*/ 729058 h 987642"/>
              <a:gd name="connsiteX84" fmla="*/ 14714 w 3237591"/>
              <a:gd name="connsiteY84" fmla="*/ 764756 h 987642"/>
              <a:gd name="connsiteX85" fmla="*/ 8410 w 3237591"/>
              <a:gd name="connsiteY85" fmla="*/ 804394 h 987642"/>
              <a:gd name="connsiteX86" fmla="*/ 141779 w 3237591"/>
              <a:gd name="connsiteY86" fmla="*/ 836796 h 987642"/>
              <a:gd name="connsiteX87" fmla="*/ 123850 w 3237591"/>
              <a:gd name="connsiteY87" fmla="*/ 842773 h 987642"/>
              <a:gd name="connsiteX88" fmla="*/ 99944 w 3237591"/>
              <a:gd name="connsiteY88" fmla="*/ 878632 h 987642"/>
              <a:gd name="connsiteX89" fmla="*/ 82014 w 3237591"/>
              <a:gd name="connsiteY89" fmla="*/ 950349 h 987642"/>
              <a:gd name="connsiteX90" fmla="*/ 64085 w 3237591"/>
              <a:gd name="connsiteY90" fmla="*/ 968279 h 987642"/>
              <a:gd name="connsiteX91" fmla="*/ 52132 w 3237591"/>
              <a:gd name="connsiteY91" fmla="*/ 986208 h 987642"/>
              <a:gd name="connsiteX0" fmla="*/ 52762 w 3238221"/>
              <a:gd name="connsiteY0" fmla="*/ 986208 h 987642"/>
              <a:gd name="connsiteX1" fmla="*/ 3238221 w 3238221"/>
              <a:gd name="connsiteY1" fmla="*/ 980232 h 987642"/>
              <a:gd name="connsiteX2" fmla="*/ 3238058 w 3238221"/>
              <a:gd name="connsiteY2" fmla="*/ 505697 h 987642"/>
              <a:gd name="connsiteX3" fmla="*/ 3196550 w 3238221"/>
              <a:gd name="connsiteY3" fmla="*/ 473619 h 987642"/>
              <a:gd name="connsiteX4" fmla="*/ 3154550 w 3238221"/>
              <a:gd name="connsiteY4" fmla="*/ 447840 h 987642"/>
              <a:gd name="connsiteX5" fmla="*/ 3136621 w 3238221"/>
              <a:gd name="connsiteY5" fmla="*/ 444384 h 987642"/>
              <a:gd name="connsiteX6" fmla="*/ 3100925 w 3238221"/>
              <a:gd name="connsiteY6" fmla="*/ 424097 h 987642"/>
              <a:gd name="connsiteX7" fmla="*/ 3076202 w 3238221"/>
              <a:gd name="connsiteY7" fmla="*/ 412305 h 987642"/>
              <a:gd name="connsiteX8" fmla="*/ 3035021 w 3238221"/>
              <a:gd name="connsiteY8" fmla="*/ 394538 h 987642"/>
              <a:gd name="connsiteX9" fmla="*/ 2986555 w 3238221"/>
              <a:gd name="connsiteY9" fmla="*/ 365753 h 987642"/>
              <a:gd name="connsiteX10" fmla="*/ 2986228 w 3238221"/>
              <a:gd name="connsiteY10" fmla="*/ 351443 h 987642"/>
              <a:gd name="connsiteX11" fmla="*/ 2950370 w 3238221"/>
              <a:gd name="connsiteY11" fmla="*/ 332414 h 987642"/>
              <a:gd name="connsiteX12" fmla="*/ 2903538 w 3238221"/>
              <a:gd name="connsiteY12" fmla="*/ 310867 h 987642"/>
              <a:gd name="connsiteX13" fmla="*/ 2867680 w 3238221"/>
              <a:gd name="connsiteY13" fmla="*/ 286961 h 987642"/>
              <a:gd name="connsiteX14" fmla="*/ 2855727 w 3238221"/>
              <a:gd name="connsiteY14" fmla="*/ 263055 h 987642"/>
              <a:gd name="connsiteX15" fmla="*/ 2819868 w 3238221"/>
              <a:gd name="connsiteY15" fmla="*/ 251102 h 987642"/>
              <a:gd name="connsiteX16" fmla="*/ 2772056 w 3238221"/>
              <a:gd name="connsiteY16" fmla="*/ 233173 h 987642"/>
              <a:gd name="connsiteX17" fmla="*/ 2754127 w 3238221"/>
              <a:gd name="connsiteY17" fmla="*/ 227196 h 987642"/>
              <a:gd name="connsiteX18" fmla="*/ 2706315 w 3238221"/>
              <a:gd name="connsiteY18" fmla="*/ 221220 h 987642"/>
              <a:gd name="connsiteX19" fmla="*/ 2682409 w 3238221"/>
              <a:gd name="connsiteY19" fmla="*/ 209267 h 987642"/>
              <a:gd name="connsiteX20" fmla="*/ 2622644 w 3238221"/>
              <a:gd name="connsiteY20" fmla="*/ 191338 h 987642"/>
              <a:gd name="connsiteX21" fmla="*/ 2604715 w 3238221"/>
              <a:gd name="connsiteY21" fmla="*/ 179385 h 987642"/>
              <a:gd name="connsiteX22" fmla="*/ 2568856 w 3238221"/>
              <a:gd name="connsiteY22" fmla="*/ 167432 h 987642"/>
              <a:gd name="connsiteX23" fmla="*/ 2532997 w 3238221"/>
              <a:gd name="connsiteY23" fmla="*/ 143526 h 987642"/>
              <a:gd name="connsiteX24" fmla="*/ 2497138 w 3238221"/>
              <a:gd name="connsiteY24" fmla="*/ 119620 h 987642"/>
              <a:gd name="connsiteX25" fmla="*/ 2455303 w 3238221"/>
              <a:gd name="connsiteY25" fmla="*/ 101691 h 987642"/>
              <a:gd name="connsiteX26" fmla="*/ 2425421 w 3238221"/>
              <a:gd name="connsiteY26" fmla="*/ 89738 h 987642"/>
              <a:gd name="connsiteX27" fmla="*/ 2401515 w 3238221"/>
              <a:gd name="connsiteY27" fmla="*/ 83761 h 987642"/>
              <a:gd name="connsiteX28" fmla="*/ 2383585 w 3238221"/>
              <a:gd name="connsiteY28" fmla="*/ 77785 h 987642"/>
              <a:gd name="connsiteX29" fmla="*/ 2359680 w 3238221"/>
              <a:gd name="connsiteY29" fmla="*/ 59855 h 987642"/>
              <a:gd name="connsiteX30" fmla="*/ 2269541 w 3238221"/>
              <a:gd name="connsiteY30" fmla="*/ 67254 h 987642"/>
              <a:gd name="connsiteX31" fmla="*/ 2234174 w 3238221"/>
              <a:gd name="connsiteY31" fmla="*/ 73392 h 987642"/>
              <a:gd name="connsiteX32" fmla="*/ 2192992 w 3238221"/>
              <a:gd name="connsiteY32" fmla="*/ 60178 h 987642"/>
              <a:gd name="connsiteX33" fmla="*/ 2115462 w 3238221"/>
              <a:gd name="connsiteY33" fmla="*/ 35013 h 987642"/>
              <a:gd name="connsiteX34" fmla="*/ 1987088 w 3238221"/>
              <a:gd name="connsiteY34" fmla="*/ 15824 h 987642"/>
              <a:gd name="connsiteX35" fmla="*/ 1726010 w 3238221"/>
              <a:gd name="connsiteY35" fmla="*/ 19442 h 987642"/>
              <a:gd name="connsiteX36" fmla="*/ 1678362 w 3238221"/>
              <a:gd name="connsiteY36" fmla="*/ 91 h 987642"/>
              <a:gd name="connsiteX37" fmla="*/ 1630550 w 3238221"/>
              <a:gd name="connsiteY37" fmla="*/ 12044 h 987642"/>
              <a:gd name="connsiteX38" fmla="*/ 1564809 w 3238221"/>
              <a:gd name="connsiteY38" fmla="*/ 18020 h 987642"/>
              <a:gd name="connsiteX39" fmla="*/ 1433327 w 3238221"/>
              <a:gd name="connsiteY39" fmla="*/ 29973 h 987642"/>
              <a:gd name="connsiteX40" fmla="*/ 1415397 w 3238221"/>
              <a:gd name="connsiteY40" fmla="*/ 35949 h 987642"/>
              <a:gd name="connsiteX41" fmla="*/ 1331727 w 3238221"/>
              <a:gd name="connsiteY41" fmla="*/ 47902 h 987642"/>
              <a:gd name="connsiteX42" fmla="*/ 1295868 w 3238221"/>
              <a:gd name="connsiteY42" fmla="*/ 53879 h 987642"/>
              <a:gd name="connsiteX43" fmla="*/ 1260009 w 3238221"/>
              <a:gd name="connsiteY43" fmla="*/ 65832 h 987642"/>
              <a:gd name="connsiteX44" fmla="*/ 1230127 w 3238221"/>
              <a:gd name="connsiteY44" fmla="*/ 71808 h 987642"/>
              <a:gd name="connsiteX45" fmla="*/ 1194268 w 3238221"/>
              <a:gd name="connsiteY45" fmla="*/ 83761 h 987642"/>
              <a:gd name="connsiteX46" fmla="*/ 1176338 w 3238221"/>
              <a:gd name="connsiteY46" fmla="*/ 89738 h 987642"/>
              <a:gd name="connsiteX47" fmla="*/ 1158409 w 3238221"/>
              <a:gd name="connsiteY47" fmla="*/ 107667 h 987642"/>
              <a:gd name="connsiteX48" fmla="*/ 1122550 w 3238221"/>
              <a:gd name="connsiteY48" fmla="*/ 113644 h 987642"/>
              <a:gd name="connsiteX49" fmla="*/ 1098644 w 3238221"/>
              <a:gd name="connsiteY49" fmla="*/ 119620 h 987642"/>
              <a:gd name="connsiteX50" fmla="*/ 1062785 w 3238221"/>
              <a:gd name="connsiteY50" fmla="*/ 131573 h 987642"/>
              <a:gd name="connsiteX51" fmla="*/ 1044856 w 3238221"/>
              <a:gd name="connsiteY51" fmla="*/ 143526 h 987642"/>
              <a:gd name="connsiteX52" fmla="*/ 1008997 w 3238221"/>
              <a:gd name="connsiteY52" fmla="*/ 155479 h 987642"/>
              <a:gd name="connsiteX53" fmla="*/ 991068 w 3238221"/>
              <a:gd name="connsiteY53" fmla="*/ 161455 h 987642"/>
              <a:gd name="connsiteX54" fmla="*/ 943256 w 3238221"/>
              <a:gd name="connsiteY54" fmla="*/ 173408 h 987642"/>
              <a:gd name="connsiteX55" fmla="*/ 907397 w 3238221"/>
              <a:gd name="connsiteY55" fmla="*/ 197314 h 987642"/>
              <a:gd name="connsiteX56" fmla="*/ 889468 w 3238221"/>
              <a:gd name="connsiteY56" fmla="*/ 209267 h 987642"/>
              <a:gd name="connsiteX57" fmla="*/ 847633 w 3238221"/>
              <a:gd name="connsiteY57" fmla="*/ 221220 h 987642"/>
              <a:gd name="connsiteX58" fmla="*/ 829703 w 3238221"/>
              <a:gd name="connsiteY58" fmla="*/ 233173 h 987642"/>
              <a:gd name="connsiteX59" fmla="*/ 793844 w 3238221"/>
              <a:gd name="connsiteY59" fmla="*/ 245126 h 987642"/>
              <a:gd name="connsiteX60" fmla="*/ 775915 w 3238221"/>
              <a:gd name="connsiteY60" fmla="*/ 257079 h 987642"/>
              <a:gd name="connsiteX61" fmla="*/ 746033 w 3238221"/>
              <a:gd name="connsiteY61" fmla="*/ 263055 h 987642"/>
              <a:gd name="connsiteX62" fmla="*/ 710174 w 3238221"/>
              <a:gd name="connsiteY62" fmla="*/ 275008 h 987642"/>
              <a:gd name="connsiteX63" fmla="*/ 692244 w 3238221"/>
              <a:gd name="connsiteY63" fmla="*/ 280985 h 987642"/>
              <a:gd name="connsiteX64" fmla="*/ 668338 w 3238221"/>
              <a:gd name="connsiteY64" fmla="*/ 298914 h 987642"/>
              <a:gd name="connsiteX65" fmla="*/ 632480 w 3238221"/>
              <a:gd name="connsiteY65" fmla="*/ 322820 h 987642"/>
              <a:gd name="connsiteX66" fmla="*/ 620527 w 3238221"/>
              <a:gd name="connsiteY66" fmla="*/ 340749 h 987642"/>
              <a:gd name="connsiteX67" fmla="*/ 602597 w 3238221"/>
              <a:gd name="connsiteY67" fmla="*/ 346726 h 987642"/>
              <a:gd name="connsiteX68" fmla="*/ 590644 w 3238221"/>
              <a:gd name="connsiteY68" fmla="*/ 370632 h 987642"/>
              <a:gd name="connsiteX69" fmla="*/ 578691 w 3238221"/>
              <a:gd name="connsiteY69" fmla="*/ 388561 h 987642"/>
              <a:gd name="connsiteX70" fmla="*/ 508446 w 3238221"/>
              <a:gd name="connsiteY70" fmla="*/ 407751 h 987642"/>
              <a:gd name="connsiteX71" fmla="*/ 466774 w 3238221"/>
              <a:gd name="connsiteY71" fmla="*/ 443610 h 987642"/>
              <a:gd name="connsiteX72" fmla="*/ 407991 w 3238221"/>
              <a:gd name="connsiteY72" fmla="*/ 473492 h 987642"/>
              <a:gd name="connsiteX73" fmla="*/ 336927 w 3238221"/>
              <a:gd name="connsiteY73" fmla="*/ 497236 h 987642"/>
              <a:gd name="connsiteX74" fmla="*/ 318508 w 3238221"/>
              <a:gd name="connsiteY74" fmla="*/ 533094 h 987642"/>
              <a:gd name="connsiteX75" fmla="*/ 306391 w 3238221"/>
              <a:gd name="connsiteY75" fmla="*/ 551024 h 987642"/>
              <a:gd name="connsiteX76" fmla="*/ 300251 w 3238221"/>
              <a:gd name="connsiteY76" fmla="*/ 576189 h 987642"/>
              <a:gd name="connsiteX77" fmla="*/ 264882 w 3238221"/>
              <a:gd name="connsiteY77" fmla="*/ 571312 h 987642"/>
              <a:gd name="connsiteX78" fmla="*/ 276345 w 3238221"/>
              <a:gd name="connsiteY78" fmla="*/ 592859 h 987642"/>
              <a:gd name="connsiteX79" fmla="*/ 182358 w 3238221"/>
              <a:gd name="connsiteY79" fmla="*/ 619123 h 987642"/>
              <a:gd name="connsiteX80" fmla="*/ 164101 w 3238221"/>
              <a:gd name="connsiteY80" fmla="*/ 673073 h 987642"/>
              <a:gd name="connsiteX81" fmla="*/ 123084 w 3238221"/>
              <a:gd name="connsiteY81" fmla="*/ 680148 h 987642"/>
              <a:gd name="connsiteX82" fmla="*/ 75598 w 3238221"/>
              <a:gd name="connsiteY82" fmla="*/ 700436 h 987642"/>
              <a:gd name="connsiteX83" fmla="*/ 22629 w 3238221"/>
              <a:gd name="connsiteY83" fmla="*/ 729058 h 987642"/>
              <a:gd name="connsiteX84" fmla="*/ 15344 w 3238221"/>
              <a:gd name="connsiteY84" fmla="*/ 764756 h 987642"/>
              <a:gd name="connsiteX85" fmla="*/ 9040 w 3238221"/>
              <a:gd name="connsiteY85" fmla="*/ 804394 h 987642"/>
              <a:gd name="connsiteX86" fmla="*/ 8713 w 3238221"/>
              <a:gd name="connsiteY86" fmla="*/ 833178 h 987642"/>
              <a:gd name="connsiteX87" fmla="*/ 124480 w 3238221"/>
              <a:gd name="connsiteY87" fmla="*/ 842773 h 987642"/>
              <a:gd name="connsiteX88" fmla="*/ 100574 w 3238221"/>
              <a:gd name="connsiteY88" fmla="*/ 878632 h 987642"/>
              <a:gd name="connsiteX89" fmla="*/ 82644 w 3238221"/>
              <a:gd name="connsiteY89" fmla="*/ 950349 h 987642"/>
              <a:gd name="connsiteX90" fmla="*/ 64715 w 3238221"/>
              <a:gd name="connsiteY90" fmla="*/ 968279 h 987642"/>
              <a:gd name="connsiteX91" fmla="*/ 52762 w 3238221"/>
              <a:gd name="connsiteY91" fmla="*/ 986208 h 987642"/>
              <a:gd name="connsiteX0" fmla="*/ 44619 w 3230078"/>
              <a:gd name="connsiteY0" fmla="*/ 986208 h 987642"/>
              <a:gd name="connsiteX1" fmla="*/ 3230078 w 3230078"/>
              <a:gd name="connsiteY1" fmla="*/ 980232 h 987642"/>
              <a:gd name="connsiteX2" fmla="*/ 3229915 w 3230078"/>
              <a:gd name="connsiteY2" fmla="*/ 505697 h 987642"/>
              <a:gd name="connsiteX3" fmla="*/ 3188407 w 3230078"/>
              <a:gd name="connsiteY3" fmla="*/ 473619 h 987642"/>
              <a:gd name="connsiteX4" fmla="*/ 3146407 w 3230078"/>
              <a:gd name="connsiteY4" fmla="*/ 447840 h 987642"/>
              <a:gd name="connsiteX5" fmla="*/ 3128478 w 3230078"/>
              <a:gd name="connsiteY5" fmla="*/ 444384 h 987642"/>
              <a:gd name="connsiteX6" fmla="*/ 3092782 w 3230078"/>
              <a:gd name="connsiteY6" fmla="*/ 424097 h 987642"/>
              <a:gd name="connsiteX7" fmla="*/ 3068059 w 3230078"/>
              <a:gd name="connsiteY7" fmla="*/ 412305 h 987642"/>
              <a:gd name="connsiteX8" fmla="*/ 3026878 w 3230078"/>
              <a:gd name="connsiteY8" fmla="*/ 394538 h 987642"/>
              <a:gd name="connsiteX9" fmla="*/ 2978412 w 3230078"/>
              <a:gd name="connsiteY9" fmla="*/ 365753 h 987642"/>
              <a:gd name="connsiteX10" fmla="*/ 2978085 w 3230078"/>
              <a:gd name="connsiteY10" fmla="*/ 351443 h 987642"/>
              <a:gd name="connsiteX11" fmla="*/ 2942227 w 3230078"/>
              <a:gd name="connsiteY11" fmla="*/ 332414 h 987642"/>
              <a:gd name="connsiteX12" fmla="*/ 2895395 w 3230078"/>
              <a:gd name="connsiteY12" fmla="*/ 310867 h 987642"/>
              <a:gd name="connsiteX13" fmla="*/ 2859537 w 3230078"/>
              <a:gd name="connsiteY13" fmla="*/ 286961 h 987642"/>
              <a:gd name="connsiteX14" fmla="*/ 2847584 w 3230078"/>
              <a:gd name="connsiteY14" fmla="*/ 263055 h 987642"/>
              <a:gd name="connsiteX15" fmla="*/ 2811725 w 3230078"/>
              <a:gd name="connsiteY15" fmla="*/ 251102 h 987642"/>
              <a:gd name="connsiteX16" fmla="*/ 2763913 w 3230078"/>
              <a:gd name="connsiteY16" fmla="*/ 233173 h 987642"/>
              <a:gd name="connsiteX17" fmla="*/ 2745984 w 3230078"/>
              <a:gd name="connsiteY17" fmla="*/ 227196 h 987642"/>
              <a:gd name="connsiteX18" fmla="*/ 2698172 w 3230078"/>
              <a:gd name="connsiteY18" fmla="*/ 221220 h 987642"/>
              <a:gd name="connsiteX19" fmla="*/ 2674266 w 3230078"/>
              <a:gd name="connsiteY19" fmla="*/ 209267 h 987642"/>
              <a:gd name="connsiteX20" fmla="*/ 2614501 w 3230078"/>
              <a:gd name="connsiteY20" fmla="*/ 191338 h 987642"/>
              <a:gd name="connsiteX21" fmla="*/ 2596572 w 3230078"/>
              <a:gd name="connsiteY21" fmla="*/ 179385 h 987642"/>
              <a:gd name="connsiteX22" fmla="*/ 2560713 w 3230078"/>
              <a:gd name="connsiteY22" fmla="*/ 167432 h 987642"/>
              <a:gd name="connsiteX23" fmla="*/ 2524854 w 3230078"/>
              <a:gd name="connsiteY23" fmla="*/ 143526 h 987642"/>
              <a:gd name="connsiteX24" fmla="*/ 2488995 w 3230078"/>
              <a:gd name="connsiteY24" fmla="*/ 119620 h 987642"/>
              <a:gd name="connsiteX25" fmla="*/ 2447160 w 3230078"/>
              <a:gd name="connsiteY25" fmla="*/ 101691 h 987642"/>
              <a:gd name="connsiteX26" fmla="*/ 2417278 w 3230078"/>
              <a:gd name="connsiteY26" fmla="*/ 89738 h 987642"/>
              <a:gd name="connsiteX27" fmla="*/ 2393372 w 3230078"/>
              <a:gd name="connsiteY27" fmla="*/ 83761 h 987642"/>
              <a:gd name="connsiteX28" fmla="*/ 2375442 w 3230078"/>
              <a:gd name="connsiteY28" fmla="*/ 77785 h 987642"/>
              <a:gd name="connsiteX29" fmla="*/ 2351537 w 3230078"/>
              <a:gd name="connsiteY29" fmla="*/ 59855 h 987642"/>
              <a:gd name="connsiteX30" fmla="*/ 2261398 w 3230078"/>
              <a:gd name="connsiteY30" fmla="*/ 67254 h 987642"/>
              <a:gd name="connsiteX31" fmla="*/ 2226031 w 3230078"/>
              <a:gd name="connsiteY31" fmla="*/ 73392 h 987642"/>
              <a:gd name="connsiteX32" fmla="*/ 2184849 w 3230078"/>
              <a:gd name="connsiteY32" fmla="*/ 60178 h 987642"/>
              <a:gd name="connsiteX33" fmla="*/ 2107319 w 3230078"/>
              <a:gd name="connsiteY33" fmla="*/ 35013 h 987642"/>
              <a:gd name="connsiteX34" fmla="*/ 1978945 w 3230078"/>
              <a:gd name="connsiteY34" fmla="*/ 15824 h 987642"/>
              <a:gd name="connsiteX35" fmla="*/ 1717867 w 3230078"/>
              <a:gd name="connsiteY35" fmla="*/ 19442 h 987642"/>
              <a:gd name="connsiteX36" fmla="*/ 1670219 w 3230078"/>
              <a:gd name="connsiteY36" fmla="*/ 91 h 987642"/>
              <a:gd name="connsiteX37" fmla="*/ 1622407 w 3230078"/>
              <a:gd name="connsiteY37" fmla="*/ 12044 h 987642"/>
              <a:gd name="connsiteX38" fmla="*/ 1556666 w 3230078"/>
              <a:gd name="connsiteY38" fmla="*/ 18020 h 987642"/>
              <a:gd name="connsiteX39" fmla="*/ 1425184 w 3230078"/>
              <a:gd name="connsiteY39" fmla="*/ 29973 h 987642"/>
              <a:gd name="connsiteX40" fmla="*/ 1407254 w 3230078"/>
              <a:gd name="connsiteY40" fmla="*/ 35949 h 987642"/>
              <a:gd name="connsiteX41" fmla="*/ 1323584 w 3230078"/>
              <a:gd name="connsiteY41" fmla="*/ 47902 h 987642"/>
              <a:gd name="connsiteX42" fmla="*/ 1287725 w 3230078"/>
              <a:gd name="connsiteY42" fmla="*/ 53879 h 987642"/>
              <a:gd name="connsiteX43" fmla="*/ 1251866 w 3230078"/>
              <a:gd name="connsiteY43" fmla="*/ 65832 h 987642"/>
              <a:gd name="connsiteX44" fmla="*/ 1221984 w 3230078"/>
              <a:gd name="connsiteY44" fmla="*/ 71808 h 987642"/>
              <a:gd name="connsiteX45" fmla="*/ 1186125 w 3230078"/>
              <a:gd name="connsiteY45" fmla="*/ 83761 h 987642"/>
              <a:gd name="connsiteX46" fmla="*/ 1168195 w 3230078"/>
              <a:gd name="connsiteY46" fmla="*/ 89738 h 987642"/>
              <a:gd name="connsiteX47" fmla="*/ 1150266 w 3230078"/>
              <a:gd name="connsiteY47" fmla="*/ 107667 h 987642"/>
              <a:gd name="connsiteX48" fmla="*/ 1114407 w 3230078"/>
              <a:gd name="connsiteY48" fmla="*/ 113644 h 987642"/>
              <a:gd name="connsiteX49" fmla="*/ 1090501 w 3230078"/>
              <a:gd name="connsiteY49" fmla="*/ 119620 h 987642"/>
              <a:gd name="connsiteX50" fmla="*/ 1054642 w 3230078"/>
              <a:gd name="connsiteY50" fmla="*/ 131573 h 987642"/>
              <a:gd name="connsiteX51" fmla="*/ 1036713 w 3230078"/>
              <a:gd name="connsiteY51" fmla="*/ 143526 h 987642"/>
              <a:gd name="connsiteX52" fmla="*/ 1000854 w 3230078"/>
              <a:gd name="connsiteY52" fmla="*/ 155479 h 987642"/>
              <a:gd name="connsiteX53" fmla="*/ 982925 w 3230078"/>
              <a:gd name="connsiteY53" fmla="*/ 161455 h 987642"/>
              <a:gd name="connsiteX54" fmla="*/ 935113 w 3230078"/>
              <a:gd name="connsiteY54" fmla="*/ 173408 h 987642"/>
              <a:gd name="connsiteX55" fmla="*/ 899254 w 3230078"/>
              <a:gd name="connsiteY55" fmla="*/ 197314 h 987642"/>
              <a:gd name="connsiteX56" fmla="*/ 881325 w 3230078"/>
              <a:gd name="connsiteY56" fmla="*/ 209267 h 987642"/>
              <a:gd name="connsiteX57" fmla="*/ 839490 w 3230078"/>
              <a:gd name="connsiteY57" fmla="*/ 221220 h 987642"/>
              <a:gd name="connsiteX58" fmla="*/ 821560 w 3230078"/>
              <a:gd name="connsiteY58" fmla="*/ 233173 h 987642"/>
              <a:gd name="connsiteX59" fmla="*/ 785701 w 3230078"/>
              <a:gd name="connsiteY59" fmla="*/ 245126 h 987642"/>
              <a:gd name="connsiteX60" fmla="*/ 767772 w 3230078"/>
              <a:gd name="connsiteY60" fmla="*/ 257079 h 987642"/>
              <a:gd name="connsiteX61" fmla="*/ 737890 w 3230078"/>
              <a:gd name="connsiteY61" fmla="*/ 263055 h 987642"/>
              <a:gd name="connsiteX62" fmla="*/ 702031 w 3230078"/>
              <a:gd name="connsiteY62" fmla="*/ 275008 h 987642"/>
              <a:gd name="connsiteX63" fmla="*/ 684101 w 3230078"/>
              <a:gd name="connsiteY63" fmla="*/ 280985 h 987642"/>
              <a:gd name="connsiteX64" fmla="*/ 660195 w 3230078"/>
              <a:gd name="connsiteY64" fmla="*/ 298914 h 987642"/>
              <a:gd name="connsiteX65" fmla="*/ 624337 w 3230078"/>
              <a:gd name="connsiteY65" fmla="*/ 322820 h 987642"/>
              <a:gd name="connsiteX66" fmla="*/ 612384 w 3230078"/>
              <a:gd name="connsiteY66" fmla="*/ 340749 h 987642"/>
              <a:gd name="connsiteX67" fmla="*/ 594454 w 3230078"/>
              <a:gd name="connsiteY67" fmla="*/ 346726 h 987642"/>
              <a:gd name="connsiteX68" fmla="*/ 582501 w 3230078"/>
              <a:gd name="connsiteY68" fmla="*/ 370632 h 987642"/>
              <a:gd name="connsiteX69" fmla="*/ 570548 w 3230078"/>
              <a:gd name="connsiteY69" fmla="*/ 388561 h 987642"/>
              <a:gd name="connsiteX70" fmla="*/ 500303 w 3230078"/>
              <a:gd name="connsiteY70" fmla="*/ 407751 h 987642"/>
              <a:gd name="connsiteX71" fmla="*/ 458631 w 3230078"/>
              <a:gd name="connsiteY71" fmla="*/ 443610 h 987642"/>
              <a:gd name="connsiteX72" fmla="*/ 399848 w 3230078"/>
              <a:gd name="connsiteY72" fmla="*/ 473492 h 987642"/>
              <a:gd name="connsiteX73" fmla="*/ 328784 w 3230078"/>
              <a:gd name="connsiteY73" fmla="*/ 497236 h 987642"/>
              <a:gd name="connsiteX74" fmla="*/ 310365 w 3230078"/>
              <a:gd name="connsiteY74" fmla="*/ 533094 h 987642"/>
              <a:gd name="connsiteX75" fmla="*/ 298248 w 3230078"/>
              <a:gd name="connsiteY75" fmla="*/ 551024 h 987642"/>
              <a:gd name="connsiteX76" fmla="*/ 292108 w 3230078"/>
              <a:gd name="connsiteY76" fmla="*/ 576189 h 987642"/>
              <a:gd name="connsiteX77" fmla="*/ 256739 w 3230078"/>
              <a:gd name="connsiteY77" fmla="*/ 571312 h 987642"/>
              <a:gd name="connsiteX78" fmla="*/ 268202 w 3230078"/>
              <a:gd name="connsiteY78" fmla="*/ 592859 h 987642"/>
              <a:gd name="connsiteX79" fmla="*/ 174215 w 3230078"/>
              <a:gd name="connsiteY79" fmla="*/ 619123 h 987642"/>
              <a:gd name="connsiteX80" fmla="*/ 155958 w 3230078"/>
              <a:gd name="connsiteY80" fmla="*/ 673073 h 987642"/>
              <a:gd name="connsiteX81" fmla="*/ 114941 w 3230078"/>
              <a:gd name="connsiteY81" fmla="*/ 680148 h 987642"/>
              <a:gd name="connsiteX82" fmla="*/ 67455 w 3230078"/>
              <a:gd name="connsiteY82" fmla="*/ 700436 h 987642"/>
              <a:gd name="connsiteX83" fmla="*/ 14486 w 3230078"/>
              <a:gd name="connsiteY83" fmla="*/ 729058 h 987642"/>
              <a:gd name="connsiteX84" fmla="*/ 7201 w 3230078"/>
              <a:gd name="connsiteY84" fmla="*/ 764756 h 987642"/>
              <a:gd name="connsiteX85" fmla="*/ 897 w 3230078"/>
              <a:gd name="connsiteY85" fmla="*/ 804394 h 987642"/>
              <a:gd name="connsiteX86" fmla="*/ 570 w 3230078"/>
              <a:gd name="connsiteY86" fmla="*/ 833178 h 987642"/>
              <a:gd name="connsiteX87" fmla="*/ 5892 w 3230078"/>
              <a:gd name="connsiteY87" fmla="*/ 857246 h 987642"/>
              <a:gd name="connsiteX88" fmla="*/ 92431 w 3230078"/>
              <a:gd name="connsiteY88" fmla="*/ 878632 h 987642"/>
              <a:gd name="connsiteX89" fmla="*/ 74501 w 3230078"/>
              <a:gd name="connsiteY89" fmla="*/ 950349 h 987642"/>
              <a:gd name="connsiteX90" fmla="*/ 56572 w 3230078"/>
              <a:gd name="connsiteY90" fmla="*/ 968279 h 987642"/>
              <a:gd name="connsiteX91" fmla="*/ 44619 w 3230078"/>
              <a:gd name="connsiteY91" fmla="*/ 986208 h 987642"/>
              <a:gd name="connsiteX0" fmla="*/ 50902 w 3236361"/>
              <a:gd name="connsiteY0" fmla="*/ 986208 h 987642"/>
              <a:gd name="connsiteX1" fmla="*/ 3236361 w 3236361"/>
              <a:gd name="connsiteY1" fmla="*/ 980232 h 987642"/>
              <a:gd name="connsiteX2" fmla="*/ 3236198 w 3236361"/>
              <a:gd name="connsiteY2" fmla="*/ 505697 h 987642"/>
              <a:gd name="connsiteX3" fmla="*/ 3194690 w 3236361"/>
              <a:gd name="connsiteY3" fmla="*/ 473619 h 987642"/>
              <a:gd name="connsiteX4" fmla="*/ 3152690 w 3236361"/>
              <a:gd name="connsiteY4" fmla="*/ 447840 h 987642"/>
              <a:gd name="connsiteX5" fmla="*/ 3134761 w 3236361"/>
              <a:gd name="connsiteY5" fmla="*/ 444384 h 987642"/>
              <a:gd name="connsiteX6" fmla="*/ 3099065 w 3236361"/>
              <a:gd name="connsiteY6" fmla="*/ 424097 h 987642"/>
              <a:gd name="connsiteX7" fmla="*/ 3074342 w 3236361"/>
              <a:gd name="connsiteY7" fmla="*/ 412305 h 987642"/>
              <a:gd name="connsiteX8" fmla="*/ 3033161 w 3236361"/>
              <a:gd name="connsiteY8" fmla="*/ 394538 h 987642"/>
              <a:gd name="connsiteX9" fmla="*/ 2984695 w 3236361"/>
              <a:gd name="connsiteY9" fmla="*/ 365753 h 987642"/>
              <a:gd name="connsiteX10" fmla="*/ 2984368 w 3236361"/>
              <a:gd name="connsiteY10" fmla="*/ 351443 h 987642"/>
              <a:gd name="connsiteX11" fmla="*/ 2948510 w 3236361"/>
              <a:gd name="connsiteY11" fmla="*/ 332414 h 987642"/>
              <a:gd name="connsiteX12" fmla="*/ 2901678 w 3236361"/>
              <a:gd name="connsiteY12" fmla="*/ 310867 h 987642"/>
              <a:gd name="connsiteX13" fmla="*/ 2865820 w 3236361"/>
              <a:gd name="connsiteY13" fmla="*/ 286961 h 987642"/>
              <a:gd name="connsiteX14" fmla="*/ 2853867 w 3236361"/>
              <a:gd name="connsiteY14" fmla="*/ 263055 h 987642"/>
              <a:gd name="connsiteX15" fmla="*/ 2818008 w 3236361"/>
              <a:gd name="connsiteY15" fmla="*/ 251102 h 987642"/>
              <a:gd name="connsiteX16" fmla="*/ 2770196 w 3236361"/>
              <a:gd name="connsiteY16" fmla="*/ 233173 h 987642"/>
              <a:gd name="connsiteX17" fmla="*/ 2752267 w 3236361"/>
              <a:gd name="connsiteY17" fmla="*/ 227196 h 987642"/>
              <a:gd name="connsiteX18" fmla="*/ 2704455 w 3236361"/>
              <a:gd name="connsiteY18" fmla="*/ 221220 h 987642"/>
              <a:gd name="connsiteX19" fmla="*/ 2680549 w 3236361"/>
              <a:gd name="connsiteY19" fmla="*/ 209267 h 987642"/>
              <a:gd name="connsiteX20" fmla="*/ 2620784 w 3236361"/>
              <a:gd name="connsiteY20" fmla="*/ 191338 h 987642"/>
              <a:gd name="connsiteX21" fmla="*/ 2602855 w 3236361"/>
              <a:gd name="connsiteY21" fmla="*/ 179385 h 987642"/>
              <a:gd name="connsiteX22" fmla="*/ 2566996 w 3236361"/>
              <a:gd name="connsiteY22" fmla="*/ 167432 h 987642"/>
              <a:gd name="connsiteX23" fmla="*/ 2531137 w 3236361"/>
              <a:gd name="connsiteY23" fmla="*/ 143526 h 987642"/>
              <a:gd name="connsiteX24" fmla="*/ 2495278 w 3236361"/>
              <a:gd name="connsiteY24" fmla="*/ 119620 h 987642"/>
              <a:gd name="connsiteX25" fmla="*/ 2453443 w 3236361"/>
              <a:gd name="connsiteY25" fmla="*/ 101691 h 987642"/>
              <a:gd name="connsiteX26" fmla="*/ 2423561 w 3236361"/>
              <a:gd name="connsiteY26" fmla="*/ 89738 h 987642"/>
              <a:gd name="connsiteX27" fmla="*/ 2399655 w 3236361"/>
              <a:gd name="connsiteY27" fmla="*/ 83761 h 987642"/>
              <a:gd name="connsiteX28" fmla="*/ 2381725 w 3236361"/>
              <a:gd name="connsiteY28" fmla="*/ 77785 h 987642"/>
              <a:gd name="connsiteX29" fmla="*/ 2357820 w 3236361"/>
              <a:gd name="connsiteY29" fmla="*/ 59855 h 987642"/>
              <a:gd name="connsiteX30" fmla="*/ 2267681 w 3236361"/>
              <a:gd name="connsiteY30" fmla="*/ 67254 h 987642"/>
              <a:gd name="connsiteX31" fmla="*/ 2232314 w 3236361"/>
              <a:gd name="connsiteY31" fmla="*/ 73392 h 987642"/>
              <a:gd name="connsiteX32" fmla="*/ 2191132 w 3236361"/>
              <a:gd name="connsiteY32" fmla="*/ 60178 h 987642"/>
              <a:gd name="connsiteX33" fmla="*/ 2113602 w 3236361"/>
              <a:gd name="connsiteY33" fmla="*/ 35013 h 987642"/>
              <a:gd name="connsiteX34" fmla="*/ 1985228 w 3236361"/>
              <a:gd name="connsiteY34" fmla="*/ 15824 h 987642"/>
              <a:gd name="connsiteX35" fmla="*/ 1724150 w 3236361"/>
              <a:gd name="connsiteY35" fmla="*/ 19442 h 987642"/>
              <a:gd name="connsiteX36" fmla="*/ 1676502 w 3236361"/>
              <a:gd name="connsiteY36" fmla="*/ 91 h 987642"/>
              <a:gd name="connsiteX37" fmla="*/ 1628690 w 3236361"/>
              <a:gd name="connsiteY37" fmla="*/ 12044 h 987642"/>
              <a:gd name="connsiteX38" fmla="*/ 1562949 w 3236361"/>
              <a:gd name="connsiteY38" fmla="*/ 18020 h 987642"/>
              <a:gd name="connsiteX39" fmla="*/ 1431467 w 3236361"/>
              <a:gd name="connsiteY39" fmla="*/ 29973 h 987642"/>
              <a:gd name="connsiteX40" fmla="*/ 1413537 w 3236361"/>
              <a:gd name="connsiteY40" fmla="*/ 35949 h 987642"/>
              <a:gd name="connsiteX41" fmla="*/ 1329867 w 3236361"/>
              <a:gd name="connsiteY41" fmla="*/ 47902 h 987642"/>
              <a:gd name="connsiteX42" fmla="*/ 1294008 w 3236361"/>
              <a:gd name="connsiteY42" fmla="*/ 53879 h 987642"/>
              <a:gd name="connsiteX43" fmla="*/ 1258149 w 3236361"/>
              <a:gd name="connsiteY43" fmla="*/ 65832 h 987642"/>
              <a:gd name="connsiteX44" fmla="*/ 1228267 w 3236361"/>
              <a:gd name="connsiteY44" fmla="*/ 71808 h 987642"/>
              <a:gd name="connsiteX45" fmla="*/ 1192408 w 3236361"/>
              <a:gd name="connsiteY45" fmla="*/ 83761 h 987642"/>
              <a:gd name="connsiteX46" fmla="*/ 1174478 w 3236361"/>
              <a:gd name="connsiteY46" fmla="*/ 89738 h 987642"/>
              <a:gd name="connsiteX47" fmla="*/ 1156549 w 3236361"/>
              <a:gd name="connsiteY47" fmla="*/ 107667 h 987642"/>
              <a:gd name="connsiteX48" fmla="*/ 1120690 w 3236361"/>
              <a:gd name="connsiteY48" fmla="*/ 113644 h 987642"/>
              <a:gd name="connsiteX49" fmla="*/ 1096784 w 3236361"/>
              <a:gd name="connsiteY49" fmla="*/ 119620 h 987642"/>
              <a:gd name="connsiteX50" fmla="*/ 1060925 w 3236361"/>
              <a:gd name="connsiteY50" fmla="*/ 131573 h 987642"/>
              <a:gd name="connsiteX51" fmla="*/ 1042996 w 3236361"/>
              <a:gd name="connsiteY51" fmla="*/ 143526 h 987642"/>
              <a:gd name="connsiteX52" fmla="*/ 1007137 w 3236361"/>
              <a:gd name="connsiteY52" fmla="*/ 155479 h 987642"/>
              <a:gd name="connsiteX53" fmla="*/ 989208 w 3236361"/>
              <a:gd name="connsiteY53" fmla="*/ 161455 h 987642"/>
              <a:gd name="connsiteX54" fmla="*/ 941396 w 3236361"/>
              <a:gd name="connsiteY54" fmla="*/ 173408 h 987642"/>
              <a:gd name="connsiteX55" fmla="*/ 905537 w 3236361"/>
              <a:gd name="connsiteY55" fmla="*/ 197314 h 987642"/>
              <a:gd name="connsiteX56" fmla="*/ 887608 w 3236361"/>
              <a:gd name="connsiteY56" fmla="*/ 209267 h 987642"/>
              <a:gd name="connsiteX57" fmla="*/ 845773 w 3236361"/>
              <a:gd name="connsiteY57" fmla="*/ 221220 h 987642"/>
              <a:gd name="connsiteX58" fmla="*/ 827843 w 3236361"/>
              <a:gd name="connsiteY58" fmla="*/ 233173 h 987642"/>
              <a:gd name="connsiteX59" fmla="*/ 791984 w 3236361"/>
              <a:gd name="connsiteY59" fmla="*/ 245126 h 987642"/>
              <a:gd name="connsiteX60" fmla="*/ 774055 w 3236361"/>
              <a:gd name="connsiteY60" fmla="*/ 257079 h 987642"/>
              <a:gd name="connsiteX61" fmla="*/ 744173 w 3236361"/>
              <a:gd name="connsiteY61" fmla="*/ 263055 h 987642"/>
              <a:gd name="connsiteX62" fmla="*/ 708314 w 3236361"/>
              <a:gd name="connsiteY62" fmla="*/ 275008 h 987642"/>
              <a:gd name="connsiteX63" fmla="*/ 690384 w 3236361"/>
              <a:gd name="connsiteY63" fmla="*/ 280985 h 987642"/>
              <a:gd name="connsiteX64" fmla="*/ 666478 w 3236361"/>
              <a:gd name="connsiteY64" fmla="*/ 298914 h 987642"/>
              <a:gd name="connsiteX65" fmla="*/ 630620 w 3236361"/>
              <a:gd name="connsiteY65" fmla="*/ 322820 h 987642"/>
              <a:gd name="connsiteX66" fmla="*/ 618667 w 3236361"/>
              <a:gd name="connsiteY66" fmla="*/ 340749 h 987642"/>
              <a:gd name="connsiteX67" fmla="*/ 600737 w 3236361"/>
              <a:gd name="connsiteY67" fmla="*/ 346726 h 987642"/>
              <a:gd name="connsiteX68" fmla="*/ 588784 w 3236361"/>
              <a:gd name="connsiteY68" fmla="*/ 370632 h 987642"/>
              <a:gd name="connsiteX69" fmla="*/ 576831 w 3236361"/>
              <a:gd name="connsiteY69" fmla="*/ 388561 h 987642"/>
              <a:gd name="connsiteX70" fmla="*/ 506586 w 3236361"/>
              <a:gd name="connsiteY70" fmla="*/ 407751 h 987642"/>
              <a:gd name="connsiteX71" fmla="*/ 464914 w 3236361"/>
              <a:gd name="connsiteY71" fmla="*/ 443610 h 987642"/>
              <a:gd name="connsiteX72" fmla="*/ 406131 w 3236361"/>
              <a:gd name="connsiteY72" fmla="*/ 473492 h 987642"/>
              <a:gd name="connsiteX73" fmla="*/ 335067 w 3236361"/>
              <a:gd name="connsiteY73" fmla="*/ 497236 h 987642"/>
              <a:gd name="connsiteX74" fmla="*/ 316648 w 3236361"/>
              <a:gd name="connsiteY74" fmla="*/ 533094 h 987642"/>
              <a:gd name="connsiteX75" fmla="*/ 304531 w 3236361"/>
              <a:gd name="connsiteY75" fmla="*/ 551024 h 987642"/>
              <a:gd name="connsiteX76" fmla="*/ 298391 w 3236361"/>
              <a:gd name="connsiteY76" fmla="*/ 576189 h 987642"/>
              <a:gd name="connsiteX77" fmla="*/ 263022 w 3236361"/>
              <a:gd name="connsiteY77" fmla="*/ 571312 h 987642"/>
              <a:gd name="connsiteX78" fmla="*/ 274485 w 3236361"/>
              <a:gd name="connsiteY78" fmla="*/ 592859 h 987642"/>
              <a:gd name="connsiteX79" fmla="*/ 180498 w 3236361"/>
              <a:gd name="connsiteY79" fmla="*/ 619123 h 987642"/>
              <a:gd name="connsiteX80" fmla="*/ 162241 w 3236361"/>
              <a:gd name="connsiteY80" fmla="*/ 673073 h 987642"/>
              <a:gd name="connsiteX81" fmla="*/ 121224 w 3236361"/>
              <a:gd name="connsiteY81" fmla="*/ 680148 h 987642"/>
              <a:gd name="connsiteX82" fmla="*/ 73738 w 3236361"/>
              <a:gd name="connsiteY82" fmla="*/ 700436 h 987642"/>
              <a:gd name="connsiteX83" fmla="*/ 20769 w 3236361"/>
              <a:gd name="connsiteY83" fmla="*/ 729058 h 987642"/>
              <a:gd name="connsiteX84" fmla="*/ 13484 w 3236361"/>
              <a:gd name="connsiteY84" fmla="*/ 764756 h 987642"/>
              <a:gd name="connsiteX85" fmla="*/ 7180 w 3236361"/>
              <a:gd name="connsiteY85" fmla="*/ 804394 h 987642"/>
              <a:gd name="connsiteX86" fmla="*/ 6853 w 3236361"/>
              <a:gd name="connsiteY86" fmla="*/ 833178 h 987642"/>
              <a:gd name="connsiteX87" fmla="*/ 12175 w 3236361"/>
              <a:gd name="connsiteY87" fmla="*/ 857246 h 987642"/>
              <a:gd name="connsiteX88" fmla="*/ 11521 w 3236361"/>
              <a:gd name="connsiteY88" fmla="*/ 896723 h 987642"/>
              <a:gd name="connsiteX89" fmla="*/ 80784 w 3236361"/>
              <a:gd name="connsiteY89" fmla="*/ 950349 h 987642"/>
              <a:gd name="connsiteX90" fmla="*/ 62855 w 3236361"/>
              <a:gd name="connsiteY90" fmla="*/ 968279 h 987642"/>
              <a:gd name="connsiteX91" fmla="*/ 50902 w 3236361"/>
              <a:gd name="connsiteY91" fmla="*/ 986208 h 987642"/>
              <a:gd name="connsiteX0" fmla="*/ 58214 w 3243673"/>
              <a:gd name="connsiteY0" fmla="*/ 986208 h 986210"/>
              <a:gd name="connsiteX1" fmla="*/ 3243673 w 3243673"/>
              <a:gd name="connsiteY1" fmla="*/ 980232 h 986210"/>
              <a:gd name="connsiteX2" fmla="*/ 3243510 w 3243673"/>
              <a:gd name="connsiteY2" fmla="*/ 505697 h 986210"/>
              <a:gd name="connsiteX3" fmla="*/ 3202002 w 3243673"/>
              <a:gd name="connsiteY3" fmla="*/ 473619 h 986210"/>
              <a:gd name="connsiteX4" fmla="*/ 3160002 w 3243673"/>
              <a:gd name="connsiteY4" fmla="*/ 447840 h 986210"/>
              <a:gd name="connsiteX5" fmla="*/ 3142073 w 3243673"/>
              <a:gd name="connsiteY5" fmla="*/ 444384 h 986210"/>
              <a:gd name="connsiteX6" fmla="*/ 3106377 w 3243673"/>
              <a:gd name="connsiteY6" fmla="*/ 424097 h 986210"/>
              <a:gd name="connsiteX7" fmla="*/ 3081654 w 3243673"/>
              <a:gd name="connsiteY7" fmla="*/ 412305 h 986210"/>
              <a:gd name="connsiteX8" fmla="*/ 3040473 w 3243673"/>
              <a:gd name="connsiteY8" fmla="*/ 394538 h 986210"/>
              <a:gd name="connsiteX9" fmla="*/ 2992007 w 3243673"/>
              <a:gd name="connsiteY9" fmla="*/ 365753 h 986210"/>
              <a:gd name="connsiteX10" fmla="*/ 2991680 w 3243673"/>
              <a:gd name="connsiteY10" fmla="*/ 351443 h 986210"/>
              <a:gd name="connsiteX11" fmla="*/ 2955822 w 3243673"/>
              <a:gd name="connsiteY11" fmla="*/ 332414 h 986210"/>
              <a:gd name="connsiteX12" fmla="*/ 2908990 w 3243673"/>
              <a:gd name="connsiteY12" fmla="*/ 310867 h 986210"/>
              <a:gd name="connsiteX13" fmla="*/ 2873132 w 3243673"/>
              <a:gd name="connsiteY13" fmla="*/ 286961 h 986210"/>
              <a:gd name="connsiteX14" fmla="*/ 2861179 w 3243673"/>
              <a:gd name="connsiteY14" fmla="*/ 263055 h 986210"/>
              <a:gd name="connsiteX15" fmla="*/ 2825320 w 3243673"/>
              <a:gd name="connsiteY15" fmla="*/ 251102 h 986210"/>
              <a:gd name="connsiteX16" fmla="*/ 2777508 w 3243673"/>
              <a:gd name="connsiteY16" fmla="*/ 233173 h 986210"/>
              <a:gd name="connsiteX17" fmla="*/ 2759579 w 3243673"/>
              <a:gd name="connsiteY17" fmla="*/ 227196 h 986210"/>
              <a:gd name="connsiteX18" fmla="*/ 2711767 w 3243673"/>
              <a:gd name="connsiteY18" fmla="*/ 221220 h 986210"/>
              <a:gd name="connsiteX19" fmla="*/ 2687861 w 3243673"/>
              <a:gd name="connsiteY19" fmla="*/ 209267 h 986210"/>
              <a:gd name="connsiteX20" fmla="*/ 2628096 w 3243673"/>
              <a:gd name="connsiteY20" fmla="*/ 191338 h 986210"/>
              <a:gd name="connsiteX21" fmla="*/ 2610167 w 3243673"/>
              <a:gd name="connsiteY21" fmla="*/ 179385 h 986210"/>
              <a:gd name="connsiteX22" fmla="*/ 2574308 w 3243673"/>
              <a:gd name="connsiteY22" fmla="*/ 167432 h 986210"/>
              <a:gd name="connsiteX23" fmla="*/ 2538449 w 3243673"/>
              <a:gd name="connsiteY23" fmla="*/ 143526 h 986210"/>
              <a:gd name="connsiteX24" fmla="*/ 2502590 w 3243673"/>
              <a:gd name="connsiteY24" fmla="*/ 119620 h 986210"/>
              <a:gd name="connsiteX25" fmla="*/ 2460755 w 3243673"/>
              <a:gd name="connsiteY25" fmla="*/ 101691 h 986210"/>
              <a:gd name="connsiteX26" fmla="*/ 2430873 w 3243673"/>
              <a:gd name="connsiteY26" fmla="*/ 89738 h 986210"/>
              <a:gd name="connsiteX27" fmla="*/ 2406967 w 3243673"/>
              <a:gd name="connsiteY27" fmla="*/ 83761 h 986210"/>
              <a:gd name="connsiteX28" fmla="*/ 2389037 w 3243673"/>
              <a:gd name="connsiteY28" fmla="*/ 77785 h 986210"/>
              <a:gd name="connsiteX29" fmla="*/ 2365132 w 3243673"/>
              <a:gd name="connsiteY29" fmla="*/ 59855 h 986210"/>
              <a:gd name="connsiteX30" fmla="*/ 2274993 w 3243673"/>
              <a:gd name="connsiteY30" fmla="*/ 67254 h 986210"/>
              <a:gd name="connsiteX31" fmla="*/ 2239626 w 3243673"/>
              <a:gd name="connsiteY31" fmla="*/ 73392 h 986210"/>
              <a:gd name="connsiteX32" fmla="*/ 2198444 w 3243673"/>
              <a:gd name="connsiteY32" fmla="*/ 60178 h 986210"/>
              <a:gd name="connsiteX33" fmla="*/ 2120914 w 3243673"/>
              <a:gd name="connsiteY33" fmla="*/ 35013 h 986210"/>
              <a:gd name="connsiteX34" fmla="*/ 1992540 w 3243673"/>
              <a:gd name="connsiteY34" fmla="*/ 15824 h 986210"/>
              <a:gd name="connsiteX35" fmla="*/ 1731462 w 3243673"/>
              <a:gd name="connsiteY35" fmla="*/ 19442 h 986210"/>
              <a:gd name="connsiteX36" fmla="*/ 1683814 w 3243673"/>
              <a:gd name="connsiteY36" fmla="*/ 91 h 986210"/>
              <a:gd name="connsiteX37" fmla="*/ 1636002 w 3243673"/>
              <a:gd name="connsiteY37" fmla="*/ 12044 h 986210"/>
              <a:gd name="connsiteX38" fmla="*/ 1570261 w 3243673"/>
              <a:gd name="connsiteY38" fmla="*/ 18020 h 986210"/>
              <a:gd name="connsiteX39" fmla="*/ 1438779 w 3243673"/>
              <a:gd name="connsiteY39" fmla="*/ 29973 h 986210"/>
              <a:gd name="connsiteX40" fmla="*/ 1420849 w 3243673"/>
              <a:gd name="connsiteY40" fmla="*/ 35949 h 986210"/>
              <a:gd name="connsiteX41" fmla="*/ 1337179 w 3243673"/>
              <a:gd name="connsiteY41" fmla="*/ 47902 h 986210"/>
              <a:gd name="connsiteX42" fmla="*/ 1301320 w 3243673"/>
              <a:gd name="connsiteY42" fmla="*/ 53879 h 986210"/>
              <a:gd name="connsiteX43" fmla="*/ 1265461 w 3243673"/>
              <a:gd name="connsiteY43" fmla="*/ 65832 h 986210"/>
              <a:gd name="connsiteX44" fmla="*/ 1235579 w 3243673"/>
              <a:gd name="connsiteY44" fmla="*/ 71808 h 986210"/>
              <a:gd name="connsiteX45" fmla="*/ 1199720 w 3243673"/>
              <a:gd name="connsiteY45" fmla="*/ 83761 h 986210"/>
              <a:gd name="connsiteX46" fmla="*/ 1181790 w 3243673"/>
              <a:gd name="connsiteY46" fmla="*/ 89738 h 986210"/>
              <a:gd name="connsiteX47" fmla="*/ 1163861 w 3243673"/>
              <a:gd name="connsiteY47" fmla="*/ 107667 h 986210"/>
              <a:gd name="connsiteX48" fmla="*/ 1128002 w 3243673"/>
              <a:gd name="connsiteY48" fmla="*/ 113644 h 986210"/>
              <a:gd name="connsiteX49" fmla="*/ 1104096 w 3243673"/>
              <a:gd name="connsiteY49" fmla="*/ 119620 h 986210"/>
              <a:gd name="connsiteX50" fmla="*/ 1068237 w 3243673"/>
              <a:gd name="connsiteY50" fmla="*/ 131573 h 986210"/>
              <a:gd name="connsiteX51" fmla="*/ 1050308 w 3243673"/>
              <a:gd name="connsiteY51" fmla="*/ 143526 h 986210"/>
              <a:gd name="connsiteX52" fmla="*/ 1014449 w 3243673"/>
              <a:gd name="connsiteY52" fmla="*/ 155479 h 986210"/>
              <a:gd name="connsiteX53" fmla="*/ 996520 w 3243673"/>
              <a:gd name="connsiteY53" fmla="*/ 161455 h 986210"/>
              <a:gd name="connsiteX54" fmla="*/ 948708 w 3243673"/>
              <a:gd name="connsiteY54" fmla="*/ 173408 h 986210"/>
              <a:gd name="connsiteX55" fmla="*/ 912849 w 3243673"/>
              <a:gd name="connsiteY55" fmla="*/ 197314 h 986210"/>
              <a:gd name="connsiteX56" fmla="*/ 894920 w 3243673"/>
              <a:gd name="connsiteY56" fmla="*/ 209267 h 986210"/>
              <a:gd name="connsiteX57" fmla="*/ 853085 w 3243673"/>
              <a:gd name="connsiteY57" fmla="*/ 221220 h 986210"/>
              <a:gd name="connsiteX58" fmla="*/ 835155 w 3243673"/>
              <a:gd name="connsiteY58" fmla="*/ 233173 h 986210"/>
              <a:gd name="connsiteX59" fmla="*/ 799296 w 3243673"/>
              <a:gd name="connsiteY59" fmla="*/ 245126 h 986210"/>
              <a:gd name="connsiteX60" fmla="*/ 781367 w 3243673"/>
              <a:gd name="connsiteY60" fmla="*/ 257079 h 986210"/>
              <a:gd name="connsiteX61" fmla="*/ 751485 w 3243673"/>
              <a:gd name="connsiteY61" fmla="*/ 263055 h 986210"/>
              <a:gd name="connsiteX62" fmla="*/ 715626 w 3243673"/>
              <a:gd name="connsiteY62" fmla="*/ 275008 h 986210"/>
              <a:gd name="connsiteX63" fmla="*/ 697696 w 3243673"/>
              <a:gd name="connsiteY63" fmla="*/ 280985 h 986210"/>
              <a:gd name="connsiteX64" fmla="*/ 673790 w 3243673"/>
              <a:gd name="connsiteY64" fmla="*/ 298914 h 986210"/>
              <a:gd name="connsiteX65" fmla="*/ 637932 w 3243673"/>
              <a:gd name="connsiteY65" fmla="*/ 322820 h 986210"/>
              <a:gd name="connsiteX66" fmla="*/ 625979 w 3243673"/>
              <a:gd name="connsiteY66" fmla="*/ 340749 h 986210"/>
              <a:gd name="connsiteX67" fmla="*/ 608049 w 3243673"/>
              <a:gd name="connsiteY67" fmla="*/ 346726 h 986210"/>
              <a:gd name="connsiteX68" fmla="*/ 596096 w 3243673"/>
              <a:gd name="connsiteY68" fmla="*/ 370632 h 986210"/>
              <a:gd name="connsiteX69" fmla="*/ 584143 w 3243673"/>
              <a:gd name="connsiteY69" fmla="*/ 388561 h 986210"/>
              <a:gd name="connsiteX70" fmla="*/ 513898 w 3243673"/>
              <a:gd name="connsiteY70" fmla="*/ 407751 h 986210"/>
              <a:gd name="connsiteX71" fmla="*/ 472226 w 3243673"/>
              <a:gd name="connsiteY71" fmla="*/ 443610 h 986210"/>
              <a:gd name="connsiteX72" fmla="*/ 413443 w 3243673"/>
              <a:gd name="connsiteY72" fmla="*/ 473492 h 986210"/>
              <a:gd name="connsiteX73" fmla="*/ 342379 w 3243673"/>
              <a:gd name="connsiteY73" fmla="*/ 497236 h 986210"/>
              <a:gd name="connsiteX74" fmla="*/ 323960 w 3243673"/>
              <a:gd name="connsiteY74" fmla="*/ 533094 h 986210"/>
              <a:gd name="connsiteX75" fmla="*/ 311843 w 3243673"/>
              <a:gd name="connsiteY75" fmla="*/ 551024 h 986210"/>
              <a:gd name="connsiteX76" fmla="*/ 305703 w 3243673"/>
              <a:gd name="connsiteY76" fmla="*/ 576189 h 986210"/>
              <a:gd name="connsiteX77" fmla="*/ 270334 w 3243673"/>
              <a:gd name="connsiteY77" fmla="*/ 571312 h 986210"/>
              <a:gd name="connsiteX78" fmla="*/ 281797 w 3243673"/>
              <a:gd name="connsiteY78" fmla="*/ 592859 h 986210"/>
              <a:gd name="connsiteX79" fmla="*/ 187810 w 3243673"/>
              <a:gd name="connsiteY79" fmla="*/ 619123 h 986210"/>
              <a:gd name="connsiteX80" fmla="*/ 169553 w 3243673"/>
              <a:gd name="connsiteY80" fmla="*/ 673073 h 986210"/>
              <a:gd name="connsiteX81" fmla="*/ 128536 w 3243673"/>
              <a:gd name="connsiteY81" fmla="*/ 680148 h 986210"/>
              <a:gd name="connsiteX82" fmla="*/ 81050 w 3243673"/>
              <a:gd name="connsiteY82" fmla="*/ 700436 h 986210"/>
              <a:gd name="connsiteX83" fmla="*/ 28081 w 3243673"/>
              <a:gd name="connsiteY83" fmla="*/ 729058 h 986210"/>
              <a:gd name="connsiteX84" fmla="*/ 20796 w 3243673"/>
              <a:gd name="connsiteY84" fmla="*/ 764756 h 986210"/>
              <a:gd name="connsiteX85" fmla="*/ 14492 w 3243673"/>
              <a:gd name="connsiteY85" fmla="*/ 804394 h 986210"/>
              <a:gd name="connsiteX86" fmla="*/ 14165 w 3243673"/>
              <a:gd name="connsiteY86" fmla="*/ 833178 h 986210"/>
              <a:gd name="connsiteX87" fmla="*/ 19487 w 3243673"/>
              <a:gd name="connsiteY87" fmla="*/ 857246 h 986210"/>
              <a:gd name="connsiteX88" fmla="*/ 18833 w 3243673"/>
              <a:gd name="connsiteY88" fmla="*/ 896723 h 986210"/>
              <a:gd name="connsiteX89" fmla="*/ 88096 w 3243673"/>
              <a:gd name="connsiteY89" fmla="*/ 950349 h 986210"/>
              <a:gd name="connsiteX90" fmla="*/ 413 w 3243673"/>
              <a:gd name="connsiteY90" fmla="*/ 950187 h 986210"/>
              <a:gd name="connsiteX91" fmla="*/ 58214 w 3243673"/>
              <a:gd name="connsiteY91" fmla="*/ 986208 h 986210"/>
              <a:gd name="connsiteX0" fmla="*/ 58214 w 3243673"/>
              <a:gd name="connsiteY0" fmla="*/ 986208 h 986210"/>
              <a:gd name="connsiteX1" fmla="*/ 3243673 w 3243673"/>
              <a:gd name="connsiteY1" fmla="*/ 980232 h 986210"/>
              <a:gd name="connsiteX2" fmla="*/ 3243510 w 3243673"/>
              <a:gd name="connsiteY2" fmla="*/ 505697 h 986210"/>
              <a:gd name="connsiteX3" fmla="*/ 3202002 w 3243673"/>
              <a:gd name="connsiteY3" fmla="*/ 473619 h 986210"/>
              <a:gd name="connsiteX4" fmla="*/ 3160002 w 3243673"/>
              <a:gd name="connsiteY4" fmla="*/ 447840 h 986210"/>
              <a:gd name="connsiteX5" fmla="*/ 3142073 w 3243673"/>
              <a:gd name="connsiteY5" fmla="*/ 444384 h 986210"/>
              <a:gd name="connsiteX6" fmla="*/ 3106377 w 3243673"/>
              <a:gd name="connsiteY6" fmla="*/ 424097 h 986210"/>
              <a:gd name="connsiteX7" fmla="*/ 3081654 w 3243673"/>
              <a:gd name="connsiteY7" fmla="*/ 412305 h 986210"/>
              <a:gd name="connsiteX8" fmla="*/ 3040473 w 3243673"/>
              <a:gd name="connsiteY8" fmla="*/ 394538 h 986210"/>
              <a:gd name="connsiteX9" fmla="*/ 2992007 w 3243673"/>
              <a:gd name="connsiteY9" fmla="*/ 365753 h 986210"/>
              <a:gd name="connsiteX10" fmla="*/ 2991680 w 3243673"/>
              <a:gd name="connsiteY10" fmla="*/ 351443 h 986210"/>
              <a:gd name="connsiteX11" fmla="*/ 2955822 w 3243673"/>
              <a:gd name="connsiteY11" fmla="*/ 332414 h 986210"/>
              <a:gd name="connsiteX12" fmla="*/ 2908990 w 3243673"/>
              <a:gd name="connsiteY12" fmla="*/ 310867 h 986210"/>
              <a:gd name="connsiteX13" fmla="*/ 2873132 w 3243673"/>
              <a:gd name="connsiteY13" fmla="*/ 286961 h 986210"/>
              <a:gd name="connsiteX14" fmla="*/ 2861179 w 3243673"/>
              <a:gd name="connsiteY14" fmla="*/ 263055 h 986210"/>
              <a:gd name="connsiteX15" fmla="*/ 2825320 w 3243673"/>
              <a:gd name="connsiteY15" fmla="*/ 251102 h 986210"/>
              <a:gd name="connsiteX16" fmla="*/ 2777508 w 3243673"/>
              <a:gd name="connsiteY16" fmla="*/ 233173 h 986210"/>
              <a:gd name="connsiteX17" fmla="*/ 2759579 w 3243673"/>
              <a:gd name="connsiteY17" fmla="*/ 227196 h 986210"/>
              <a:gd name="connsiteX18" fmla="*/ 2711767 w 3243673"/>
              <a:gd name="connsiteY18" fmla="*/ 221220 h 986210"/>
              <a:gd name="connsiteX19" fmla="*/ 2687861 w 3243673"/>
              <a:gd name="connsiteY19" fmla="*/ 209267 h 986210"/>
              <a:gd name="connsiteX20" fmla="*/ 2628096 w 3243673"/>
              <a:gd name="connsiteY20" fmla="*/ 191338 h 986210"/>
              <a:gd name="connsiteX21" fmla="*/ 2610167 w 3243673"/>
              <a:gd name="connsiteY21" fmla="*/ 179385 h 986210"/>
              <a:gd name="connsiteX22" fmla="*/ 2574308 w 3243673"/>
              <a:gd name="connsiteY22" fmla="*/ 167432 h 986210"/>
              <a:gd name="connsiteX23" fmla="*/ 2538449 w 3243673"/>
              <a:gd name="connsiteY23" fmla="*/ 143526 h 986210"/>
              <a:gd name="connsiteX24" fmla="*/ 2502590 w 3243673"/>
              <a:gd name="connsiteY24" fmla="*/ 119620 h 986210"/>
              <a:gd name="connsiteX25" fmla="*/ 2460755 w 3243673"/>
              <a:gd name="connsiteY25" fmla="*/ 101691 h 986210"/>
              <a:gd name="connsiteX26" fmla="*/ 2430873 w 3243673"/>
              <a:gd name="connsiteY26" fmla="*/ 89738 h 986210"/>
              <a:gd name="connsiteX27" fmla="*/ 2406967 w 3243673"/>
              <a:gd name="connsiteY27" fmla="*/ 83761 h 986210"/>
              <a:gd name="connsiteX28" fmla="*/ 2389037 w 3243673"/>
              <a:gd name="connsiteY28" fmla="*/ 77785 h 986210"/>
              <a:gd name="connsiteX29" fmla="*/ 2365132 w 3243673"/>
              <a:gd name="connsiteY29" fmla="*/ 59855 h 986210"/>
              <a:gd name="connsiteX30" fmla="*/ 2274993 w 3243673"/>
              <a:gd name="connsiteY30" fmla="*/ 67254 h 986210"/>
              <a:gd name="connsiteX31" fmla="*/ 2239626 w 3243673"/>
              <a:gd name="connsiteY31" fmla="*/ 73392 h 986210"/>
              <a:gd name="connsiteX32" fmla="*/ 2198444 w 3243673"/>
              <a:gd name="connsiteY32" fmla="*/ 60178 h 986210"/>
              <a:gd name="connsiteX33" fmla="*/ 2120914 w 3243673"/>
              <a:gd name="connsiteY33" fmla="*/ 35013 h 986210"/>
              <a:gd name="connsiteX34" fmla="*/ 1992540 w 3243673"/>
              <a:gd name="connsiteY34" fmla="*/ 15824 h 986210"/>
              <a:gd name="connsiteX35" fmla="*/ 1731462 w 3243673"/>
              <a:gd name="connsiteY35" fmla="*/ 19442 h 986210"/>
              <a:gd name="connsiteX36" fmla="*/ 1683814 w 3243673"/>
              <a:gd name="connsiteY36" fmla="*/ 91 h 986210"/>
              <a:gd name="connsiteX37" fmla="*/ 1636002 w 3243673"/>
              <a:gd name="connsiteY37" fmla="*/ 12044 h 986210"/>
              <a:gd name="connsiteX38" fmla="*/ 1570261 w 3243673"/>
              <a:gd name="connsiteY38" fmla="*/ 18020 h 986210"/>
              <a:gd name="connsiteX39" fmla="*/ 1438779 w 3243673"/>
              <a:gd name="connsiteY39" fmla="*/ 29973 h 986210"/>
              <a:gd name="connsiteX40" fmla="*/ 1420849 w 3243673"/>
              <a:gd name="connsiteY40" fmla="*/ 35949 h 986210"/>
              <a:gd name="connsiteX41" fmla="*/ 1337179 w 3243673"/>
              <a:gd name="connsiteY41" fmla="*/ 47902 h 986210"/>
              <a:gd name="connsiteX42" fmla="*/ 1301320 w 3243673"/>
              <a:gd name="connsiteY42" fmla="*/ 53879 h 986210"/>
              <a:gd name="connsiteX43" fmla="*/ 1265461 w 3243673"/>
              <a:gd name="connsiteY43" fmla="*/ 65832 h 986210"/>
              <a:gd name="connsiteX44" fmla="*/ 1235579 w 3243673"/>
              <a:gd name="connsiteY44" fmla="*/ 71808 h 986210"/>
              <a:gd name="connsiteX45" fmla="*/ 1199720 w 3243673"/>
              <a:gd name="connsiteY45" fmla="*/ 83761 h 986210"/>
              <a:gd name="connsiteX46" fmla="*/ 1181790 w 3243673"/>
              <a:gd name="connsiteY46" fmla="*/ 89738 h 986210"/>
              <a:gd name="connsiteX47" fmla="*/ 1163861 w 3243673"/>
              <a:gd name="connsiteY47" fmla="*/ 107667 h 986210"/>
              <a:gd name="connsiteX48" fmla="*/ 1128002 w 3243673"/>
              <a:gd name="connsiteY48" fmla="*/ 113644 h 986210"/>
              <a:gd name="connsiteX49" fmla="*/ 1104096 w 3243673"/>
              <a:gd name="connsiteY49" fmla="*/ 119620 h 986210"/>
              <a:gd name="connsiteX50" fmla="*/ 1068237 w 3243673"/>
              <a:gd name="connsiteY50" fmla="*/ 131573 h 986210"/>
              <a:gd name="connsiteX51" fmla="*/ 1050308 w 3243673"/>
              <a:gd name="connsiteY51" fmla="*/ 143526 h 986210"/>
              <a:gd name="connsiteX52" fmla="*/ 1014449 w 3243673"/>
              <a:gd name="connsiteY52" fmla="*/ 155479 h 986210"/>
              <a:gd name="connsiteX53" fmla="*/ 996520 w 3243673"/>
              <a:gd name="connsiteY53" fmla="*/ 161455 h 986210"/>
              <a:gd name="connsiteX54" fmla="*/ 948708 w 3243673"/>
              <a:gd name="connsiteY54" fmla="*/ 173408 h 986210"/>
              <a:gd name="connsiteX55" fmla="*/ 912849 w 3243673"/>
              <a:gd name="connsiteY55" fmla="*/ 197314 h 986210"/>
              <a:gd name="connsiteX56" fmla="*/ 894920 w 3243673"/>
              <a:gd name="connsiteY56" fmla="*/ 209267 h 986210"/>
              <a:gd name="connsiteX57" fmla="*/ 853085 w 3243673"/>
              <a:gd name="connsiteY57" fmla="*/ 221220 h 986210"/>
              <a:gd name="connsiteX58" fmla="*/ 835155 w 3243673"/>
              <a:gd name="connsiteY58" fmla="*/ 233173 h 986210"/>
              <a:gd name="connsiteX59" fmla="*/ 799296 w 3243673"/>
              <a:gd name="connsiteY59" fmla="*/ 245126 h 986210"/>
              <a:gd name="connsiteX60" fmla="*/ 781367 w 3243673"/>
              <a:gd name="connsiteY60" fmla="*/ 257079 h 986210"/>
              <a:gd name="connsiteX61" fmla="*/ 751485 w 3243673"/>
              <a:gd name="connsiteY61" fmla="*/ 263055 h 986210"/>
              <a:gd name="connsiteX62" fmla="*/ 715626 w 3243673"/>
              <a:gd name="connsiteY62" fmla="*/ 275008 h 986210"/>
              <a:gd name="connsiteX63" fmla="*/ 697696 w 3243673"/>
              <a:gd name="connsiteY63" fmla="*/ 280985 h 986210"/>
              <a:gd name="connsiteX64" fmla="*/ 673790 w 3243673"/>
              <a:gd name="connsiteY64" fmla="*/ 298914 h 986210"/>
              <a:gd name="connsiteX65" fmla="*/ 637932 w 3243673"/>
              <a:gd name="connsiteY65" fmla="*/ 322820 h 986210"/>
              <a:gd name="connsiteX66" fmla="*/ 625979 w 3243673"/>
              <a:gd name="connsiteY66" fmla="*/ 340749 h 986210"/>
              <a:gd name="connsiteX67" fmla="*/ 608049 w 3243673"/>
              <a:gd name="connsiteY67" fmla="*/ 346726 h 986210"/>
              <a:gd name="connsiteX68" fmla="*/ 596096 w 3243673"/>
              <a:gd name="connsiteY68" fmla="*/ 370632 h 986210"/>
              <a:gd name="connsiteX69" fmla="*/ 584143 w 3243673"/>
              <a:gd name="connsiteY69" fmla="*/ 388561 h 986210"/>
              <a:gd name="connsiteX70" fmla="*/ 513898 w 3243673"/>
              <a:gd name="connsiteY70" fmla="*/ 407751 h 986210"/>
              <a:gd name="connsiteX71" fmla="*/ 472226 w 3243673"/>
              <a:gd name="connsiteY71" fmla="*/ 443610 h 986210"/>
              <a:gd name="connsiteX72" fmla="*/ 413443 w 3243673"/>
              <a:gd name="connsiteY72" fmla="*/ 473492 h 986210"/>
              <a:gd name="connsiteX73" fmla="*/ 342379 w 3243673"/>
              <a:gd name="connsiteY73" fmla="*/ 497236 h 986210"/>
              <a:gd name="connsiteX74" fmla="*/ 323960 w 3243673"/>
              <a:gd name="connsiteY74" fmla="*/ 533094 h 986210"/>
              <a:gd name="connsiteX75" fmla="*/ 311843 w 3243673"/>
              <a:gd name="connsiteY75" fmla="*/ 551024 h 986210"/>
              <a:gd name="connsiteX76" fmla="*/ 305703 w 3243673"/>
              <a:gd name="connsiteY76" fmla="*/ 576189 h 986210"/>
              <a:gd name="connsiteX77" fmla="*/ 270334 w 3243673"/>
              <a:gd name="connsiteY77" fmla="*/ 571312 h 986210"/>
              <a:gd name="connsiteX78" fmla="*/ 281797 w 3243673"/>
              <a:gd name="connsiteY78" fmla="*/ 592859 h 986210"/>
              <a:gd name="connsiteX79" fmla="*/ 187810 w 3243673"/>
              <a:gd name="connsiteY79" fmla="*/ 619123 h 986210"/>
              <a:gd name="connsiteX80" fmla="*/ 169553 w 3243673"/>
              <a:gd name="connsiteY80" fmla="*/ 673073 h 986210"/>
              <a:gd name="connsiteX81" fmla="*/ 128536 w 3243673"/>
              <a:gd name="connsiteY81" fmla="*/ 680148 h 986210"/>
              <a:gd name="connsiteX82" fmla="*/ 81050 w 3243673"/>
              <a:gd name="connsiteY82" fmla="*/ 700436 h 986210"/>
              <a:gd name="connsiteX83" fmla="*/ 28081 w 3243673"/>
              <a:gd name="connsiteY83" fmla="*/ 729058 h 986210"/>
              <a:gd name="connsiteX84" fmla="*/ 20796 w 3243673"/>
              <a:gd name="connsiteY84" fmla="*/ 764756 h 986210"/>
              <a:gd name="connsiteX85" fmla="*/ 14492 w 3243673"/>
              <a:gd name="connsiteY85" fmla="*/ 804394 h 986210"/>
              <a:gd name="connsiteX86" fmla="*/ 14165 w 3243673"/>
              <a:gd name="connsiteY86" fmla="*/ 833178 h 986210"/>
              <a:gd name="connsiteX87" fmla="*/ 19487 w 3243673"/>
              <a:gd name="connsiteY87" fmla="*/ 857246 h 986210"/>
              <a:gd name="connsiteX88" fmla="*/ 18833 w 3243673"/>
              <a:gd name="connsiteY88" fmla="*/ 896723 h 986210"/>
              <a:gd name="connsiteX89" fmla="*/ 12528 w 3243673"/>
              <a:gd name="connsiteY89" fmla="*/ 917784 h 986210"/>
              <a:gd name="connsiteX90" fmla="*/ 413 w 3243673"/>
              <a:gd name="connsiteY90" fmla="*/ 950187 h 986210"/>
              <a:gd name="connsiteX91" fmla="*/ 58214 w 3243673"/>
              <a:gd name="connsiteY91" fmla="*/ 986208 h 986210"/>
              <a:gd name="connsiteX0" fmla="*/ 58214 w 3243673"/>
              <a:gd name="connsiteY0" fmla="*/ 986208 h 986210"/>
              <a:gd name="connsiteX1" fmla="*/ 3243673 w 3243673"/>
              <a:gd name="connsiteY1" fmla="*/ 980232 h 986210"/>
              <a:gd name="connsiteX2" fmla="*/ 3243510 w 3243673"/>
              <a:gd name="connsiteY2" fmla="*/ 505697 h 986210"/>
              <a:gd name="connsiteX3" fmla="*/ 3202002 w 3243673"/>
              <a:gd name="connsiteY3" fmla="*/ 473619 h 986210"/>
              <a:gd name="connsiteX4" fmla="*/ 3160002 w 3243673"/>
              <a:gd name="connsiteY4" fmla="*/ 447840 h 986210"/>
              <a:gd name="connsiteX5" fmla="*/ 3142073 w 3243673"/>
              <a:gd name="connsiteY5" fmla="*/ 444384 h 986210"/>
              <a:gd name="connsiteX6" fmla="*/ 3106377 w 3243673"/>
              <a:gd name="connsiteY6" fmla="*/ 424097 h 986210"/>
              <a:gd name="connsiteX7" fmla="*/ 3081654 w 3243673"/>
              <a:gd name="connsiteY7" fmla="*/ 412305 h 986210"/>
              <a:gd name="connsiteX8" fmla="*/ 3040473 w 3243673"/>
              <a:gd name="connsiteY8" fmla="*/ 394538 h 986210"/>
              <a:gd name="connsiteX9" fmla="*/ 2992007 w 3243673"/>
              <a:gd name="connsiteY9" fmla="*/ 365753 h 986210"/>
              <a:gd name="connsiteX10" fmla="*/ 2991680 w 3243673"/>
              <a:gd name="connsiteY10" fmla="*/ 351443 h 986210"/>
              <a:gd name="connsiteX11" fmla="*/ 2955822 w 3243673"/>
              <a:gd name="connsiteY11" fmla="*/ 332414 h 986210"/>
              <a:gd name="connsiteX12" fmla="*/ 2908990 w 3243673"/>
              <a:gd name="connsiteY12" fmla="*/ 310867 h 986210"/>
              <a:gd name="connsiteX13" fmla="*/ 2873132 w 3243673"/>
              <a:gd name="connsiteY13" fmla="*/ 286961 h 986210"/>
              <a:gd name="connsiteX14" fmla="*/ 2861179 w 3243673"/>
              <a:gd name="connsiteY14" fmla="*/ 263055 h 986210"/>
              <a:gd name="connsiteX15" fmla="*/ 2825320 w 3243673"/>
              <a:gd name="connsiteY15" fmla="*/ 251102 h 986210"/>
              <a:gd name="connsiteX16" fmla="*/ 2777508 w 3243673"/>
              <a:gd name="connsiteY16" fmla="*/ 233173 h 986210"/>
              <a:gd name="connsiteX17" fmla="*/ 2759579 w 3243673"/>
              <a:gd name="connsiteY17" fmla="*/ 227196 h 986210"/>
              <a:gd name="connsiteX18" fmla="*/ 2711767 w 3243673"/>
              <a:gd name="connsiteY18" fmla="*/ 221220 h 986210"/>
              <a:gd name="connsiteX19" fmla="*/ 2687861 w 3243673"/>
              <a:gd name="connsiteY19" fmla="*/ 209267 h 986210"/>
              <a:gd name="connsiteX20" fmla="*/ 2628096 w 3243673"/>
              <a:gd name="connsiteY20" fmla="*/ 191338 h 986210"/>
              <a:gd name="connsiteX21" fmla="*/ 2610167 w 3243673"/>
              <a:gd name="connsiteY21" fmla="*/ 179385 h 986210"/>
              <a:gd name="connsiteX22" fmla="*/ 2574308 w 3243673"/>
              <a:gd name="connsiteY22" fmla="*/ 167432 h 986210"/>
              <a:gd name="connsiteX23" fmla="*/ 2538449 w 3243673"/>
              <a:gd name="connsiteY23" fmla="*/ 143526 h 986210"/>
              <a:gd name="connsiteX24" fmla="*/ 2502590 w 3243673"/>
              <a:gd name="connsiteY24" fmla="*/ 119620 h 986210"/>
              <a:gd name="connsiteX25" fmla="*/ 2460755 w 3243673"/>
              <a:gd name="connsiteY25" fmla="*/ 101691 h 986210"/>
              <a:gd name="connsiteX26" fmla="*/ 2430873 w 3243673"/>
              <a:gd name="connsiteY26" fmla="*/ 89738 h 986210"/>
              <a:gd name="connsiteX27" fmla="*/ 2406967 w 3243673"/>
              <a:gd name="connsiteY27" fmla="*/ 83761 h 986210"/>
              <a:gd name="connsiteX28" fmla="*/ 2389037 w 3243673"/>
              <a:gd name="connsiteY28" fmla="*/ 77785 h 986210"/>
              <a:gd name="connsiteX29" fmla="*/ 2365132 w 3243673"/>
              <a:gd name="connsiteY29" fmla="*/ 59855 h 986210"/>
              <a:gd name="connsiteX30" fmla="*/ 2274993 w 3243673"/>
              <a:gd name="connsiteY30" fmla="*/ 67254 h 986210"/>
              <a:gd name="connsiteX31" fmla="*/ 2239626 w 3243673"/>
              <a:gd name="connsiteY31" fmla="*/ 73392 h 986210"/>
              <a:gd name="connsiteX32" fmla="*/ 2198444 w 3243673"/>
              <a:gd name="connsiteY32" fmla="*/ 60178 h 986210"/>
              <a:gd name="connsiteX33" fmla="*/ 2120914 w 3243673"/>
              <a:gd name="connsiteY33" fmla="*/ 35013 h 986210"/>
              <a:gd name="connsiteX34" fmla="*/ 1992540 w 3243673"/>
              <a:gd name="connsiteY34" fmla="*/ 15824 h 986210"/>
              <a:gd name="connsiteX35" fmla="*/ 1731462 w 3243673"/>
              <a:gd name="connsiteY35" fmla="*/ 19442 h 986210"/>
              <a:gd name="connsiteX36" fmla="*/ 1683814 w 3243673"/>
              <a:gd name="connsiteY36" fmla="*/ 91 h 986210"/>
              <a:gd name="connsiteX37" fmla="*/ 1636002 w 3243673"/>
              <a:gd name="connsiteY37" fmla="*/ 12044 h 986210"/>
              <a:gd name="connsiteX38" fmla="*/ 1570261 w 3243673"/>
              <a:gd name="connsiteY38" fmla="*/ 18020 h 986210"/>
              <a:gd name="connsiteX39" fmla="*/ 1438779 w 3243673"/>
              <a:gd name="connsiteY39" fmla="*/ 29973 h 986210"/>
              <a:gd name="connsiteX40" fmla="*/ 1420849 w 3243673"/>
              <a:gd name="connsiteY40" fmla="*/ 35949 h 986210"/>
              <a:gd name="connsiteX41" fmla="*/ 1337179 w 3243673"/>
              <a:gd name="connsiteY41" fmla="*/ 47902 h 986210"/>
              <a:gd name="connsiteX42" fmla="*/ 1301320 w 3243673"/>
              <a:gd name="connsiteY42" fmla="*/ 53879 h 986210"/>
              <a:gd name="connsiteX43" fmla="*/ 1265461 w 3243673"/>
              <a:gd name="connsiteY43" fmla="*/ 65832 h 986210"/>
              <a:gd name="connsiteX44" fmla="*/ 1235579 w 3243673"/>
              <a:gd name="connsiteY44" fmla="*/ 71808 h 986210"/>
              <a:gd name="connsiteX45" fmla="*/ 1199720 w 3243673"/>
              <a:gd name="connsiteY45" fmla="*/ 83761 h 986210"/>
              <a:gd name="connsiteX46" fmla="*/ 1181790 w 3243673"/>
              <a:gd name="connsiteY46" fmla="*/ 89738 h 986210"/>
              <a:gd name="connsiteX47" fmla="*/ 1163861 w 3243673"/>
              <a:gd name="connsiteY47" fmla="*/ 107667 h 986210"/>
              <a:gd name="connsiteX48" fmla="*/ 1128002 w 3243673"/>
              <a:gd name="connsiteY48" fmla="*/ 113644 h 986210"/>
              <a:gd name="connsiteX49" fmla="*/ 1104096 w 3243673"/>
              <a:gd name="connsiteY49" fmla="*/ 119620 h 986210"/>
              <a:gd name="connsiteX50" fmla="*/ 1068237 w 3243673"/>
              <a:gd name="connsiteY50" fmla="*/ 131573 h 986210"/>
              <a:gd name="connsiteX51" fmla="*/ 1050308 w 3243673"/>
              <a:gd name="connsiteY51" fmla="*/ 143526 h 986210"/>
              <a:gd name="connsiteX52" fmla="*/ 1014449 w 3243673"/>
              <a:gd name="connsiteY52" fmla="*/ 155479 h 986210"/>
              <a:gd name="connsiteX53" fmla="*/ 996520 w 3243673"/>
              <a:gd name="connsiteY53" fmla="*/ 161455 h 986210"/>
              <a:gd name="connsiteX54" fmla="*/ 948708 w 3243673"/>
              <a:gd name="connsiteY54" fmla="*/ 173408 h 986210"/>
              <a:gd name="connsiteX55" fmla="*/ 912849 w 3243673"/>
              <a:gd name="connsiteY55" fmla="*/ 197314 h 986210"/>
              <a:gd name="connsiteX56" fmla="*/ 894920 w 3243673"/>
              <a:gd name="connsiteY56" fmla="*/ 209267 h 986210"/>
              <a:gd name="connsiteX57" fmla="*/ 853085 w 3243673"/>
              <a:gd name="connsiteY57" fmla="*/ 221220 h 986210"/>
              <a:gd name="connsiteX58" fmla="*/ 835155 w 3243673"/>
              <a:gd name="connsiteY58" fmla="*/ 233173 h 986210"/>
              <a:gd name="connsiteX59" fmla="*/ 799296 w 3243673"/>
              <a:gd name="connsiteY59" fmla="*/ 245126 h 986210"/>
              <a:gd name="connsiteX60" fmla="*/ 781367 w 3243673"/>
              <a:gd name="connsiteY60" fmla="*/ 257079 h 986210"/>
              <a:gd name="connsiteX61" fmla="*/ 751485 w 3243673"/>
              <a:gd name="connsiteY61" fmla="*/ 263055 h 986210"/>
              <a:gd name="connsiteX62" fmla="*/ 715626 w 3243673"/>
              <a:gd name="connsiteY62" fmla="*/ 275008 h 986210"/>
              <a:gd name="connsiteX63" fmla="*/ 697696 w 3243673"/>
              <a:gd name="connsiteY63" fmla="*/ 280985 h 986210"/>
              <a:gd name="connsiteX64" fmla="*/ 673790 w 3243673"/>
              <a:gd name="connsiteY64" fmla="*/ 298914 h 986210"/>
              <a:gd name="connsiteX65" fmla="*/ 637932 w 3243673"/>
              <a:gd name="connsiteY65" fmla="*/ 322820 h 986210"/>
              <a:gd name="connsiteX66" fmla="*/ 625979 w 3243673"/>
              <a:gd name="connsiteY66" fmla="*/ 340749 h 986210"/>
              <a:gd name="connsiteX67" fmla="*/ 608049 w 3243673"/>
              <a:gd name="connsiteY67" fmla="*/ 346726 h 986210"/>
              <a:gd name="connsiteX68" fmla="*/ 596096 w 3243673"/>
              <a:gd name="connsiteY68" fmla="*/ 370632 h 986210"/>
              <a:gd name="connsiteX69" fmla="*/ 584143 w 3243673"/>
              <a:gd name="connsiteY69" fmla="*/ 388561 h 986210"/>
              <a:gd name="connsiteX70" fmla="*/ 513898 w 3243673"/>
              <a:gd name="connsiteY70" fmla="*/ 407751 h 986210"/>
              <a:gd name="connsiteX71" fmla="*/ 472226 w 3243673"/>
              <a:gd name="connsiteY71" fmla="*/ 443610 h 986210"/>
              <a:gd name="connsiteX72" fmla="*/ 413443 w 3243673"/>
              <a:gd name="connsiteY72" fmla="*/ 473492 h 986210"/>
              <a:gd name="connsiteX73" fmla="*/ 342379 w 3243673"/>
              <a:gd name="connsiteY73" fmla="*/ 497236 h 986210"/>
              <a:gd name="connsiteX74" fmla="*/ 323960 w 3243673"/>
              <a:gd name="connsiteY74" fmla="*/ 533094 h 986210"/>
              <a:gd name="connsiteX75" fmla="*/ 311843 w 3243673"/>
              <a:gd name="connsiteY75" fmla="*/ 551024 h 986210"/>
              <a:gd name="connsiteX76" fmla="*/ 305703 w 3243673"/>
              <a:gd name="connsiteY76" fmla="*/ 576189 h 986210"/>
              <a:gd name="connsiteX77" fmla="*/ 270334 w 3243673"/>
              <a:gd name="connsiteY77" fmla="*/ 571312 h 986210"/>
              <a:gd name="connsiteX78" fmla="*/ 245864 w 3243673"/>
              <a:gd name="connsiteY78" fmla="*/ 590995 h 986210"/>
              <a:gd name="connsiteX79" fmla="*/ 187810 w 3243673"/>
              <a:gd name="connsiteY79" fmla="*/ 619123 h 986210"/>
              <a:gd name="connsiteX80" fmla="*/ 169553 w 3243673"/>
              <a:gd name="connsiteY80" fmla="*/ 673073 h 986210"/>
              <a:gd name="connsiteX81" fmla="*/ 128536 w 3243673"/>
              <a:gd name="connsiteY81" fmla="*/ 680148 h 986210"/>
              <a:gd name="connsiteX82" fmla="*/ 81050 w 3243673"/>
              <a:gd name="connsiteY82" fmla="*/ 700436 h 986210"/>
              <a:gd name="connsiteX83" fmla="*/ 28081 w 3243673"/>
              <a:gd name="connsiteY83" fmla="*/ 729058 h 986210"/>
              <a:gd name="connsiteX84" fmla="*/ 20796 w 3243673"/>
              <a:gd name="connsiteY84" fmla="*/ 764756 h 986210"/>
              <a:gd name="connsiteX85" fmla="*/ 14492 w 3243673"/>
              <a:gd name="connsiteY85" fmla="*/ 804394 h 986210"/>
              <a:gd name="connsiteX86" fmla="*/ 14165 w 3243673"/>
              <a:gd name="connsiteY86" fmla="*/ 833178 h 986210"/>
              <a:gd name="connsiteX87" fmla="*/ 19487 w 3243673"/>
              <a:gd name="connsiteY87" fmla="*/ 857246 h 986210"/>
              <a:gd name="connsiteX88" fmla="*/ 18833 w 3243673"/>
              <a:gd name="connsiteY88" fmla="*/ 896723 h 986210"/>
              <a:gd name="connsiteX89" fmla="*/ 12528 w 3243673"/>
              <a:gd name="connsiteY89" fmla="*/ 917784 h 986210"/>
              <a:gd name="connsiteX90" fmla="*/ 413 w 3243673"/>
              <a:gd name="connsiteY90" fmla="*/ 950187 h 986210"/>
              <a:gd name="connsiteX91" fmla="*/ 58214 w 3243673"/>
              <a:gd name="connsiteY91" fmla="*/ 986208 h 986210"/>
              <a:gd name="connsiteX0" fmla="*/ 58214 w 3243673"/>
              <a:gd name="connsiteY0" fmla="*/ 986208 h 986210"/>
              <a:gd name="connsiteX1" fmla="*/ 3243673 w 3243673"/>
              <a:gd name="connsiteY1" fmla="*/ 980232 h 986210"/>
              <a:gd name="connsiteX2" fmla="*/ 3243510 w 3243673"/>
              <a:gd name="connsiteY2" fmla="*/ 505697 h 986210"/>
              <a:gd name="connsiteX3" fmla="*/ 3202002 w 3243673"/>
              <a:gd name="connsiteY3" fmla="*/ 473619 h 986210"/>
              <a:gd name="connsiteX4" fmla="*/ 3160002 w 3243673"/>
              <a:gd name="connsiteY4" fmla="*/ 447840 h 986210"/>
              <a:gd name="connsiteX5" fmla="*/ 3142073 w 3243673"/>
              <a:gd name="connsiteY5" fmla="*/ 444384 h 986210"/>
              <a:gd name="connsiteX6" fmla="*/ 3106377 w 3243673"/>
              <a:gd name="connsiteY6" fmla="*/ 424097 h 986210"/>
              <a:gd name="connsiteX7" fmla="*/ 3081654 w 3243673"/>
              <a:gd name="connsiteY7" fmla="*/ 412305 h 986210"/>
              <a:gd name="connsiteX8" fmla="*/ 3040473 w 3243673"/>
              <a:gd name="connsiteY8" fmla="*/ 394538 h 986210"/>
              <a:gd name="connsiteX9" fmla="*/ 2992007 w 3243673"/>
              <a:gd name="connsiteY9" fmla="*/ 365753 h 986210"/>
              <a:gd name="connsiteX10" fmla="*/ 2991680 w 3243673"/>
              <a:gd name="connsiteY10" fmla="*/ 351443 h 986210"/>
              <a:gd name="connsiteX11" fmla="*/ 2955822 w 3243673"/>
              <a:gd name="connsiteY11" fmla="*/ 332414 h 986210"/>
              <a:gd name="connsiteX12" fmla="*/ 2908990 w 3243673"/>
              <a:gd name="connsiteY12" fmla="*/ 310867 h 986210"/>
              <a:gd name="connsiteX13" fmla="*/ 2873132 w 3243673"/>
              <a:gd name="connsiteY13" fmla="*/ 286961 h 986210"/>
              <a:gd name="connsiteX14" fmla="*/ 2861179 w 3243673"/>
              <a:gd name="connsiteY14" fmla="*/ 263055 h 986210"/>
              <a:gd name="connsiteX15" fmla="*/ 2825320 w 3243673"/>
              <a:gd name="connsiteY15" fmla="*/ 251102 h 986210"/>
              <a:gd name="connsiteX16" fmla="*/ 2777508 w 3243673"/>
              <a:gd name="connsiteY16" fmla="*/ 233173 h 986210"/>
              <a:gd name="connsiteX17" fmla="*/ 2759579 w 3243673"/>
              <a:gd name="connsiteY17" fmla="*/ 227196 h 986210"/>
              <a:gd name="connsiteX18" fmla="*/ 2711767 w 3243673"/>
              <a:gd name="connsiteY18" fmla="*/ 221220 h 986210"/>
              <a:gd name="connsiteX19" fmla="*/ 2687861 w 3243673"/>
              <a:gd name="connsiteY19" fmla="*/ 209267 h 986210"/>
              <a:gd name="connsiteX20" fmla="*/ 2628096 w 3243673"/>
              <a:gd name="connsiteY20" fmla="*/ 191338 h 986210"/>
              <a:gd name="connsiteX21" fmla="*/ 2610167 w 3243673"/>
              <a:gd name="connsiteY21" fmla="*/ 179385 h 986210"/>
              <a:gd name="connsiteX22" fmla="*/ 2574308 w 3243673"/>
              <a:gd name="connsiteY22" fmla="*/ 167432 h 986210"/>
              <a:gd name="connsiteX23" fmla="*/ 2538449 w 3243673"/>
              <a:gd name="connsiteY23" fmla="*/ 143526 h 986210"/>
              <a:gd name="connsiteX24" fmla="*/ 2502590 w 3243673"/>
              <a:gd name="connsiteY24" fmla="*/ 119620 h 986210"/>
              <a:gd name="connsiteX25" fmla="*/ 2460755 w 3243673"/>
              <a:gd name="connsiteY25" fmla="*/ 101691 h 986210"/>
              <a:gd name="connsiteX26" fmla="*/ 2430873 w 3243673"/>
              <a:gd name="connsiteY26" fmla="*/ 89738 h 986210"/>
              <a:gd name="connsiteX27" fmla="*/ 2406967 w 3243673"/>
              <a:gd name="connsiteY27" fmla="*/ 83761 h 986210"/>
              <a:gd name="connsiteX28" fmla="*/ 2389037 w 3243673"/>
              <a:gd name="connsiteY28" fmla="*/ 77785 h 986210"/>
              <a:gd name="connsiteX29" fmla="*/ 2365132 w 3243673"/>
              <a:gd name="connsiteY29" fmla="*/ 59855 h 986210"/>
              <a:gd name="connsiteX30" fmla="*/ 2274993 w 3243673"/>
              <a:gd name="connsiteY30" fmla="*/ 67254 h 986210"/>
              <a:gd name="connsiteX31" fmla="*/ 2239626 w 3243673"/>
              <a:gd name="connsiteY31" fmla="*/ 73392 h 986210"/>
              <a:gd name="connsiteX32" fmla="*/ 2198444 w 3243673"/>
              <a:gd name="connsiteY32" fmla="*/ 60178 h 986210"/>
              <a:gd name="connsiteX33" fmla="*/ 2120914 w 3243673"/>
              <a:gd name="connsiteY33" fmla="*/ 35013 h 986210"/>
              <a:gd name="connsiteX34" fmla="*/ 1992540 w 3243673"/>
              <a:gd name="connsiteY34" fmla="*/ 15824 h 986210"/>
              <a:gd name="connsiteX35" fmla="*/ 1731462 w 3243673"/>
              <a:gd name="connsiteY35" fmla="*/ 19442 h 986210"/>
              <a:gd name="connsiteX36" fmla="*/ 1683814 w 3243673"/>
              <a:gd name="connsiteY36" fmla="*/ 91 h 986210"/>
              <a:gd name="connsiteX37" fmla="*/ 1636002 w 3243673"/>
              <a:gd name="connsiteY37" fmla="*/ 12044 h 986210"/>
              <a:gd name="connsiteX38" fmla="*/ 1570261 w 3243673"/>
              <a:gd name="connsiteY38" fmla="*/ 18020 h 986210"/>
              <a:gd name="connsiteX39" fmla="*/ 1438779 w 3243673"/>
              <a:gd name="connsiteY39" fmla="*/ 29973 h 986210"/>
              <a:gd name="connsiteX40" fmla="*/ 1420849 w 3243673"/>
              <a:gd name="connsiteY40" fmla="*/ 35949 h 986210"/>
              <a:gd name="connsiteX41" fmla="*/ 1337179 w 3243673"/>
              <a:gd name="connsiteY41" fmla="*/ 47902 h 986210"/>
              <a:gd name="connsiteX42" fmla="*/ 1301320 w 3243673"/>
              <a:gd name="connsiteY42" fmla="*/ 53879 h 986210"/>
              <a:gd name="connsiteX43" fmla="*/ 1265461 w 3243673"/>
              <a:gd name="connsiteY43" fmla="*/ 65832 h 986210"/>
              <a:gd name="connsiteX44" fmla="*/ 1235579 w 3243673"/>
              <a:gd name="connsiteY44" fmla="*/ 71808 h 986210"/>
              <a:gd name="connsiteX45" fmla="*/ 1199720 w 3243673"/>
              <a:gd name="connsiteY45" fmla="*/ 83761 h 986210"/>
              <a:gd name="connsiteX46" fmla="*/ 1181790 w 3243673"/>
              <a:gd name="connsiteY46" fmla="*/ 89738 h 986210"/>
              <a:gd name="connsiteX47" fmla="*/ 1163861 w 3243673"/>
              <a:gd name="connsiteY47" fmla="*/ 107667 h 986210"/>
              <a:gd name="connsiteX48" fmla="*/ 1128002 w 3243673"/>
              <a:gd name="connsiteY48" fmla="*/ 113644 h 986210"/>
              <a:gd name="connsiteX49" fmla="*/ 1104096 w 3243673"/>
              <a:gd name="connsiteY49" fmla="*/ 119620 h 986210"/>
              <a:gd name="connsiteX50" fmla="*/ 1068237 w 3243673"/>
              <a:gd name="connsiteY50" fmla="*/ 131573 h 986210"/>
              <a:gd name="connsiteX51" fmla="*/ 1050308 w 3243673"/>
              <a:gd name="connsiteY51" fmla="*/ 143526 h 986210"/>
              <a:gd name="connsiteX52" fmla="*/ 1014449 w 3243673"/>
              <a:gd name="connsiteY52" fmla="*/ 155479 h 986210"/>
              <a:gd name="connsiteX53" fmla="*/ 996520 w 3243673"/>
              <a:gd name="connsiteY53" fmla="*/ 161455 h 986210"/>
              <a:gd name="connsiteX54" fmla="*/ 948708 w 3243673"/>
              <a:gd name="connsiteY54" fmla="*/ 173408 h 986210"/>
              <a:gd name="connsiteX55" fmla="*/ 912849 w 3243673"/>
              <a:gd name="connsiteY55" fmla="*/ 197314 h 986210"/>
              <a:gd name="connsiteX56" fmla="*/ 894920 w 3243673"/>
              <a:gd name="connsiteY56" fmla="*/ 209267 h 986210"/>
              <a:gd name="connsiteX57" fmla="*/ 853085 w 3243673"/>
              <a:gd name="connsiteY57" fmla="*/ 221220 h 986210"/>
              <a:gd name="connsiteX58" fmla="*/ 835155 w 3243673"/>
              <a:gd name="connsiteY58" fmla="*/ 233173 h 986210"/>
              <a:gd name="connsiteX59" fmla="*/ 799296 w 3243673"/>
              <a:gd name="connsiteY59" fmla="*/ 245126 h 986210"/>
              <a:gd name="connsiteX60" fmla="*/ 781367 w 3243673"/>
              <a:gd name="connsiteY60" fmla="*/ 257079 h 986210"/>
              <a:gd name="connsiteX61" fmla="*/ 751485 w 3243673"/>
              <a:gd name="connsiteY61" fmla="*/ 263055 h 986210"/>
              <a:gd name="connsiteX62" fmla="*/ 715626 w 3243673"/>
              <a:gd name="connsiteY62" fmla="*/ 275008 h 986210"/>
              <a:gd name="connsiteX63" fmla="*/ 697696 w 3243673"/>
              <a:gd name="connsiteY63" fmla="*/ 280985 h 986210"/>
              <a:gd name="connsiteX64" fmla="*/ 673790 w 3243673"/>
              <a:gd name="connsiteY64" fmla="*/ 298914 h 986210"/>
              <a:gd name="connsiteX65" fmla="*/ 637932 w 3243673"/>
              <a:gd name="connsiteY65" fmla="*/ 322820 h 986210"/>
              <a:gd name="connsiteX66" fmla="*/ 625979 w 3243673"/>
              <a:gd name="connsiteY66" fmla="*/ 340749 h 986210"/>
              <a:gd name="connsiteX67" fmla="*/ 608049 w 3243673"/>
              <a:gd name="connsiteY67" fmla="*/ 346726 h 986210"/>
              <a:gd name="connsiteX68" fmla="*/ 596096 w 3243673"/>
              <a:gd name="connsiteY68" fmla="*/ 370632 h 986210"/>
              <a:gd name="connsiteX69" fmla="*/ 584143 w 3243673"/>
              <a:gd name="connsiteY69" fmla="*/ 388561 h 986210"/>
              <a:gd name="connsiteX70" fmla="*/ 513898 w 3243673"/>
              <a:gd name="connsiteY70" fmla="*/ 407751 h 986210"/>
              <a:gd name="connsiteX71" fmla="*/ 472226 w 3243673"/>
              <a:gd name="connsiteY71" fmla="*/ 443610 h 986210"/>
              <a:gd name="connsiteX72" fmla="*/ 413443 w 3243673"/>
              <a:gd name="connsiteY72" fmla="*/ 473492 h 986210"/>
              <a:gd name="connsiteX73" fmla="*/ 342379 w 3243673"/>
              <a:gd name="connsiteY73" fmla="*/ 497236 h 986210"/>
              <a:gd name="connsiteX74" fmla="*/ 323960 w 3243673"/>
              <a:gd name="connsiteY74" fmla="*/ 533094 h 986210"/>
              <a:gd name="connsiteX75" fmla="*/ 311843 w 3243673"/>
              <a:gd name="connsiteY75" fmla="*/ 551024 h 986210"/>
              <a:gd name="connsiteX76" fmla="*/ 293725 w 3243673"/>
              <a:gd name="connsiteY76" fmla="*/ 566869 h 986210"/>
              <a:gd name="connsiteX77" fmla="*/ 270334 w 3243673"/>
              <a:gd name="connsiteY77" fmla="*/ 571312 h 986210"/>
              <a:gd name="connsiteX78" fmla="*/ 245864 w 3243673"/>
              <a:gd name="connsiteY78" fmla="*/ 590995 h 986210"/>
              <a:gd name="connsiteX79" fmla="*/ 187810 w 3243673"/>
              <a:gd name="connsiteY79" fmla="*/ 619123 h 986210"/>
              <a:gd name="connsiteX80" fmla="*/ 169553 w 3243673"/>
              <a:gd name="connsiteY80" fmla="*/ 673073 h 986210"/>
              <a:gd name="connsiteX81" fmla="*/ 128536 w 3243673"/>
              <a:gd name="connsiteY81" fmla="*/ 680148 h 986210"/>
              <a:gd name="connsiteX82" fmla="*/ 81050 w 3243673"/>
              <a:gd name="connsiteY82" fmla="*/ 700436 h 986210"/>
              <a:gd name="connsiteX83" fmla="*/ 28081 w 3243673"/>
              <a:gd name="connsiteY83" fmla="*/ 729058 h 986210"/>
              <a:gd name="connsiteX84" fmla="*/ 20796 w 3243673"/>
              <a:gd name="connsiteY84" fmla="*/ 764756 h 986210"/>
              <a:gd name="connsiteX85" fmla="*/ 14492 w 3243673"/>
              <a:gd name="connsiteY85" fmla="*/ 804394 h 986210"/>
              <a:gd name="connsiteX86" fmla="*/ 14165 w 3243673"/>
              <a:gd name="connsiteY86" fmla="*/ 833178 h 986210"/>
              <a:gd name="connsiteX87" fmla="*/ 19487 w 3243673"/>
              <a:gd name="connsiteY87" fmla="*/ 857246 h 986210"/>
              <a:gd name="connsiteX88" fmla="*/ 18833 w 3243673"/>
              <a:gd name="connsiteY88" fmla="*/ 896723 h 986210"/>
              <a:gd name="connsiteX89" fmla="*/ 12528 w 3243673"/>
              <a:gd name="connsiteY89" fmla="*/ 917784 h 986210"/>
              <a:gd name="connsiteX90" fmla="*/ 413 w 3243673"/>
              <a:gd name="connsiteY90" fmla="*/ 950187 h 986210"/>
              <a:gd name="connsiteX91" fmla="*/ 58214 w 3243673"/>
              <a:gd name="connsiteY91" fmla="*/ 986208 h 986210"/>
              <a:gd name="connsiteX0" fmla="*/ 58214 w 3243673"/>
              <a:gd name="connsiteY0" fmla="*/ 986208 h 986210"/>
              <a:gd name="connsiteX1" fmla="*/ 3243673 w 3243673"/>
              <a:gd name="connsiteY1" fmla="*/ 980232 h 986210"/>
              <a:gd name="connsiteX2" fmla="*/ 3243510 w 3243673"/>
              <a:gd name="connsiteY2" fmla="*/ 505697 h 986210"/>
              <a:gd name="connsiteX3" fmla="*/ 3202002 w 3243673"/>
              <a:gd name="connsiteY3" fmla="*/ 473619 h 986210"/>
              <a:gd name="connsiteX4" fmla="*/ 3160002 w 3243673"/>
              <a:gd name="connsiteY4" fmla="*/ 447840 h 986210"/>
              <a:gd name="connsiteX5" fmla="*/ 3142073 w 3243673"/>
              <a:gd name="connsiteY5" fmla="*/ 444384 h 986210"/>
              <a:gd name="connsiteX6" fmla="*/ 3106377 w 3243673"/>
              <a:gd name="connsiteY6" fmla="*/ 424097 h 986210"/>
              <a:gd name="connsiteX7" fmla="*/ 3081654 w 3243673"/>
              <a:gd name="connsiteY7" fmla="*/ 412305 h 986210"/>
              <a:gd name="connsiteX8" fmla="*/ 3040473 w 3243673"/>
              <a:gd name="connsiteY8" fmla="*/ 394538 h 986210"/>
              <a:gd name="connsiteX9" fmla="*/ 2992007 w 3243673"/>
              <a:gd name="connsiteY9" fmla="*/ 365753 h 986210"/>
              <a:gd name="connsiteX10" fmla="*/ 2991680 w 3243673"/>
              <a:gd name="connsiteY10" fmla="*/ 351443 h 986210"/>
              <a:gd name="connsiteX11" fmla="*/ 2955822 w 3243673"/>
              <a:gd name="connsiteY11" fmla="*/ 332414 h 986210"/>
              <a:gd name="connsiteX12" fmla="*/ 2908990 w 3243673"/>
              <a:gd name="connsiteY12" fmla="*/ 310867 h 986210"/>
              <a:gd name="connsiteX13" fmla="*/ 2873132 w 3243673"/>
              <a:gd name="connsiteY13" fmla="*/ 286961 h 986210"/>
              <a:gd name="connsiteX14" fmla="*/ 2861179 w 3243673"/>
              <a:gd name="connsiteY14" fmla="*/ 263055 h 986210"/>
              <a:gd name="connsiteX15" fmla="*/ 2825320 w 3243673"/>
              <a:gd name="connsiteY15" fmla="*/ 251102 h 986210"/>
              <a:gd name="connsiteX16" fmla="*/ 2777508 w 3243673"/>
              <a:gd name="connsiteY16" fmla="*/ 233173 h 986210"/>
              <a:gd name="connsiteX17" fmla="*/ 2759579 w 3243673"/>
              <a:gd name="connsiteY17" fmla="*/ 227196 h 986210"/>
              <a:gd name="connsiteX18" fmla="*/ 2711767 w 3243673"/>
              <a:gd name="connsiteY18" fmla="*/ 221220 h 986210"/>
              <a:gd name="connsiteX19" fmla="*/ 2687861 w 3243673"/>
              <a:gd name="connsiteY19" fmla="*/ 209267 h 986210"/>
              <a:gd name="connsiteX20" fmla="*/ 2628096 w 3243673"/>
              <a:gd name="connsiteY20" fmla="*/ 191338 h 986210"/>
              <a:gd name="connsiteX21" fmla="*/ 2610167 w 3243673"/>
              <a:gd name="connsiteY21" fmla="*/ 179385 h 986210"/>
              <a:gd name="connsiteX22" fmla="*/ 2574308 w 3243673"/>
              <a:gd name="connsiteY22" fmla="*/ 167432 h 986210"/>
              <a:gd name="connsiteX23" fmla="*/ 2538449 w 3243673"/>
              <a:gd name="connsiteY23" fmla="*/ 143526 h 986210"/>
              <a:gd name="connsiteX24" fmla="*/ 2502590 w 3243673"/>
              <a:gd name="connsiteY24" fmla="*/ 119620 h 986210"/>
              <a:gd name="connsiteX25" fmla="*/ 2460755 w 3243673"/>
              <a:gd name="connsiteY25" fmla="*/ 101691 h 986210"/>
              <a:gd name="connsiteX26" fmla="*/ 2430873 w 3243673"/>
              <a:gd name="connsiteY26" fmla="*/ 89738 h 986210"/>
              <a:gd name="connsiteX27" fmla="*/ 2406967 w 3243673"/>
              <a:gd name="connsiteY27" fmla="*/ 83761 h 986210"/>
              <a:gd name="connsiteX28" fmla="*/ 2389037 w 3243673"/>
              <a:gd name="connsiteY28" fmla="*/ 77785 h 986210"/>
              <a:gd name="connsiteX29" fmla="*/ 2365132 w 3243673"/>
              <a:gd name="connsiteY29" fmla="*/ 59855 h 986210"/>
              <a:gd name="connsiteX30" fmla="*/ 2274993 w 3243673"/>
              <a:gd name="connsiteY30" fmla="*/ 67254 h 986210"/>
              <a:gd name="connsiteX31" fmla="*/ 2239626 w 3243673"/>
              <a:gd name="connsiteY31" fmla="*/ 73392 h 986210"/>
              <a:gd name="connsiteX32" fmla="*/ 2198444 w 3243673"/>
              <a:gd name="connsiteY32" fmla="*/ 60178 h 986210"/>
              <a:gd name="connsiteX33" fmla="*/ 2120914 w 3243673"/>
              <a:gd name="connsiteY33" fmla="*/ 35013 h 986210"/>
              <a:gd name="connsiteX34" fmla="*/ 1992540 w 3243673"/>
              <a:gd name="connsiteY34" fmla="*/ 15824 h 986210"/>
              <a:gd name="connsiteX35" fmla="*/ 1731462 w 3243673"/>
              <a:gd name="connsiteY35" fmla="*/ 19442 h 986210"/>
              <a:gd name="connsiteX36" fmla="*/ 1683814 w 3243673"/>
              <a:gd name="connsiteY36" fmla="*/ 91 h 986210"/>
              <a:gd name="connsiteX37" fmla="*/ 1636002 w 3243673"/>
              <a:gd name="connsiteY37" fmla="*/ 12044 h 986210"/>
              <a:gd name="connsiteX38" fmla="*/ 1570261 w 3243673"/>
              <a:gd name="connsiteY38" fmla="*/ 18020 h 986210"/>
              <a:gd name="connsiteX39" fmla="*/ 1438779 w 3243673"/>
              <a:gd name="connsiteY39" fmla="*/ 29973 h 986210"/>
              <a:gd name="connsiteX40" fmla="*/ 1420849 w 3243673"/>
              <a:gd name="connsiteY40" fmla="*/ 35949 h 986210"/>
              <a:gd name="connsiteX41" fmla="*/ 1337179 w 3243673"/>
              <a:gd name="connsiteY41" fmla="*/ 47902 h 986210"/>
              <a:gd name="connsiteX42" fmla="*/ 1301320 w 3243673"/>
              <a:gd name="connsiteY42" fmla="*/ 53879 h 986210"/>
              <a:gd name="connsiteX43" fmla="*/ 1265461 w 3243673"/>
              <a:gd name="connsiteY43" fmla="*/ 65832 h 986210"/>
              <a:gd name="connsiteX44" fmla="*/ 1235579 w 3243673"/>
              <a:gd name="connsiteY44" fmla="*/ 71808 h 986210"/>
              <a:gd name="connsiteX45" fmla="*/ 1199720 w 3243673"/>
              <a:gd name="connsiteY45" fmla="*/ 83761 h 986210"/>
              <a:gd name="connsiteX46" fmla="*/ 1181790 w 3243673"/>
              <a:gd name="connsiteY46" fmla="*/ 89738 h 986210"/>
              <a:gd name="connsiteX47" fmla="*/ 1163861 w 3243673"/>
              <a:gd name="connsiteY47" fmla="*/ 107667 h 986210"/>
              <a:gd name="connsiteX48" fmla="*/ 1128002 w 3243673"/>
              <a:gd name="connsiteY48" fmla="*/ 113644 h 986210"/>
              <a:gd name="connsiteX49" fmla="*/ 1104096 w 3243673"/>
              <a:gd name="connsiteY49" fmla="*/ 119620 h 986210"/>
              <a:gd name="connsiteX50" fmla="*/ 1068237 w 3243673"/>
              <a:gd name="connsiteY50" fmla="*/ 131573 h 986210"/>
              <a:gd name="connsiteX51" fmla="*/ 1050308 w 3243673"/>
              <a:gd name="connsiteY51" fmla="*/ 143526 h 986210"/>
              <a:gd name="connsiteX52" fmla="*/ 1014449 w 3243673"/>
              <a:gd name="connsiteY52" fmla="*/ 155479 h 986210"/>
              <a:gd name="connsiteX53" fmla="*/ 996520 w 3243673"/>
              <a:gd name="connsiteY53" fmla="*/ 161455 h 986210"/>
              <a:gd name="connsiteX54" fmla="*/ 948708 w 3243673"/>
              <a:gd name="connsiteY54" fmla="*/ 173408 h 986210"/>
              <a:gd name="connsiteX55" fmla="*/ 912849 w 3243673"/>
              <a:gd name="connsiteY55" fmla="*/ 197314 h 986210"/>
              <a:gd name="connsiteX56" fmla="*/ 894920 w 3243673"/>
              <a:gd name="connsiteY56" fmla="*/ 209267 h 986210"/>
              <a:gd name="connsiteX57" fmla="*/ 853085 w 3243673"/>
              <a:gd name="connsiteY57" fmla="*/ 221220 h 986210"/>
              <a:gd name="connsiteX58" fmla="*/ 835155 w 3243673"/>
              <a:gd name="connsiteY58" fmla="*/ 233173 h 986210"/>
              <a:gd name="connsiteX59" fmla="*/ 799296 w 3243673"/>
              <a:gd name="connsiteY59" fmla="*/ 245126 h 986210"/>
              <a:gd name="connsiteX60" fmla="*/ 781367 w 3243673"/>
              <a:gd name="connsiteY60" fmla="*/ 257079 h 986210"/>
              <a:gd name="connsiteX61" fmla="*/ 751485 w 3243673"/>
              <a:gd name="connsiteY61" fmla="*/ 263055 h 986210"/>
              <a:gd name="connsiteX62" fmla="*/ 715626 w 3243673"/>
              <a:gd name="connsiteY62" fmla="*/ 275008 h 986210"/>
              <a:gd name="connsiteX63" fmla="*/ 697696 w 3243673"/>
              <a:gd name="connsiteY63" fmla="*/ 280985 h 986210"/>
              <a:gd name="connsiteX64" fmla="*/ 673790 w 3243673"/>
              <a:gd name="connsiteY64" fmla="*/ 298914 h 986210"/>
              <a:gd name="connsiteX65" fmla="*/ 637932 w 3243673"/>
              <a:gd name="connsiteY65" fmla="*/ 322820 h 986210"/>
              <a:gd name="connsiteX66" fmla="*/ 625979 w 3243673"/>
              <a:gd name="connsiteY66" fmla="*/ 340749 h 986210"/>
              <a:gd name="connsiteX67" fmla="*/ 608049 w 3243673"/>
              <a:gd name="connsiteY67" fmla="*/ 346726 h 986210"/>
              <a:gd name="connsiteX68" fmla="*/ 596096 w 3243673"/>
              <a:gd name="connsiteY68" fmla="*/ 370632 h 986210"/>
              <a:gd name="connsiteX69" fmla="*/ 584143 w 3243673"/>
              <a:gd name="connsiteY69" fmla="*/ 388561 h 986210"/>
              <a:gd name="connsiteX70" fmla="*/ 513898 w 3243673"/>
              <a:gd name="connsiteY70" fmla="*/ 407751 h 986210"/>
              <a:gd name="connsiteX71" fmla="*/ 472226 w 3243673"/>
              <a:gd name="connsiteY71" fmla="*/ 443610 h 986210"/>
              <a:gd name="connsiteX72" fmla="*/ 413443 w 3243673"/>
              <a:gd name="connsiteY72" fmla="*/ 473492 h 986210"/>
              <a:gd name="connsiteX73" fmla="*/ 342379 w 3243673"/>
              <a:gd name="connsiteY73" fmla="*/ 497236 h 986210"/>
              <a:gd name="connsiteX74" fmla="*/ 323960 w 3243673"/>
              <a:gd name="connsiteY74" fmla="*/ 533094 h 986210"/>
              <a:gd name="connsiteX75" fmla="*/ 311843 w 3243673"/>
              <a:gd name="connsiteY75" fmla="*/ 551024 h 986210"/>
              <a:gd name="connsiteX76" fmla="*/ 293725 w 3243673"/>
              <a:gd name="connsiteY76" fmla="*/ 566869 h 986210"/>
              <a:gd name="connsiteX77" fmla="*/ 270334 w 3243673"/>
              <a:gd name="connsiteY77" fmla="*/ 571312 h 986210"/>
              <a:gd name="connsiteX78" fmla="*/ 245864 w 3243673"/>
              <a:gd name="connsiteY78" fmla="*/ 590995 h 986210"/>
              <a:gd name="connsiteX79" fmla="*/ 187810 w 3243673"/>
              <a:gd name="connsiteY79" fmla="*/ 619123 h 986210"/>
              <a:gd name="connsiteX80" fmla="*/ 163565 w 3243673"/>
              <a:gd name="connsiteY80" fmla="*/ 648842 h 986210"/>
              <a:gd name="connsiteX81" fmla="*/ 128536 w 3243673"/>
              <a:gd name="connsiteY81" fmla="*/ 680148 h 986210"/>
              <a:gd name="connsiteX82" fmla="*/ 81050 w 3243673"/>
              <a:gd name="connsiteY82" fmla="*/ 700436 h 986210"/>
              <a:gd name="connsiteX83" fmla="*/ 28081 w 3243673"/>
              <a:gd name="connsiteY83" fmla="*/ 729058 h 986210"/>
              <a:gd name="connsiteX84" fmla="*/ 20796 w 3243673"/>
              <a:gd name="connsiteY84" fmla="*/ 764756 h 986210"/>
              <a:gd name="connsiteX85" fmla="*/ 14492 w 3243673"/>
              <a:gd name="connsiteY85" fmla="*/ 804394 h 986210"/>
              <a:gd name="connsiteX86" fmla="*/ 14165 w 3243673"/>
              <a:gd name="connsiteY86" fmla="*/ 833178 h 986210"/>
              <a:gd name="connsiteX87" fmla="*/ 19487 w 3243673"/>
              <a:gd name="connsiteY87" fmla="*/ 857246 h 986210"/>
              <a:gd name="connsiteX88" fmla="*/ 18833 w 3243673"/>
              <a:gd name="connsiteY88" fmla="*/ 896723 h 986210"/>
              <a:gd name="connsiteX89" fmla="*/ 12528 w 3243673"/>
              <a:gd name="connsiteY89" fmla="*/ 917784 h 986210"/>
              <a:gd name="connsiteX90" fmla="*/ 413 w 3243673"/>
              <a:gd name="connsiteY90" fmla="*/ 950187 h 986210"/>
              <a:gd name="connsiteX91" fmla="*/ 58214 w 3243673"/>
              <a:gd name="connsiteY91" fmla="*/ 986208 h 986210"/>
              <a:gd name="connsiteX0" fmla="*/ 47429 w 3232888"/>
              <a:gd name="connsiteY0" fmla="*/ 986208 h 986210"/>
              <a:gd name="connsiteX1" fmla="*/ 3232888 w 3232888"/>
              <a:gd name="connsiteY1" fmla="*/ 980232 h 986210"/>
              <a:gd name="connsiteX2" fmla="*/ 3232725 w 3232888"/>
              <a:gd name="connsiteY2" fmla="*/ 505697 h 986210"/>
              <a:gd name="connsiteX3" fmla="*/ 3191217 w 3232888"/>
              <a:gd name="connsiteY3" fmla="*/ 473619 h 986210"/>
              <a:gd name="connsiteX4" fmla="*/ 3149217 w 3232888"/>
              <a:gd name="connsiteY4" fmla="*/ 447840 h 986210"/>
              <a:gd name="connsiteX5" fmla="*/ 3131288 w 3232888"/>
              <a:gd name="connsiteY5" fmla="*/ 444384 h 986210"/>
              <a:gd name="connsiteX6" fmla="*/ 3095592 w 3232888"/>
              <a:gd name="connsiteY6" fmla="*/ 424097 h 986210"/>
              <a:gd name="connsiteX7" fmla="*/ 3070869 w 3232888"/>
              <a:gd name="connsiteY7" fmla="*/ 412305 h 986210"/>
              <a:gd name="connsiteX8" fmla="*/ 3029688 w 3232888"/>
              <a:gd name="connsiteY8" fmla="*/ 394538 h 986210"/>
              <a:gd name="connsiteX9" fmla="*/ 2981222 w 3232888"/>
              <a:gd name="connsiteY9" fmla="*/ 365753 h 986210"/>
              <a:gd name="connsiteX10" fmla="*/ 2980895 w 3232888"/>
              <a:gd name="connsiteY10" fmla="*/ 351443 h 986210"/>
              <a:gd name="connsiteX11" fmla="*/ 2945037 w 3232888"/>
              <a:gd name="connsiteY11" fmla="*/ 332414 h 986210"/>
              <a:gd name="connsiteX12" fmla="*/ 2898205 w 3232888"/>
              <a:gd name="connsiteY12" fmla="*/ 310867 h 986210"/>
              <a:gd name="connsiteX13" fmla="*/ 2862347 w 3232888"/>
              <a:gd name="connsiteY13" fmla="*/ 286961 h 986210"/>
              <a:gd name="connsiteX14" fmla="*/ 2850394 w 3232888"/>
              <a:gd name="connsiteY14" fmla="*/ 263055 h 986210"/>
              <a:gd name="connsiteX15" fmla="*/ 2814535 w 3232888"/>
              <a:gd name="connsiteY15" fmla="*/ 251102 h 986210"/>
              <a:gd name="connsiteX16" fmla="*/ 2766723 w 3232888"/>
              <a:gd name="connsiteY16" fmla="*/ 233173 h 986210"/>
              <a:gd name="connsiteX17" fmla="*/ 2748794 w 3232888"/>
              <a:gd name="connsiteY17" fmla="*/ 227196 h 986210"/>
              <a:gd name="connsiteX18" fmla="*/ 2700982 w 3232888"/>
              <a:gd name="connsiteY18" fmla="*/ 221220 h 986210"/>
              <a:gd name="connsiteX19" fmla="*/ 2677076 w 3232888"/>
              <a:gd name="connsiteY19" fmla="*/ 209267 h 986210"/>
              <a:gd name="connsiteX20" fmla="*/ 2617311 w 3232888"/>
              <a:gd name="connsiteY20" fmla="*/ 191338 h 986210"/>
              <a:gd name="connsiteX21" fmla="*/ 2599382 w 3232888"/>
              <a:gd name="connsiteY21" fmla="*/ 179385 h 986210"/>
              <a:gd name="connsiteX22" fmla="*/ 2563523 w 3232888"/>
              <a:gd name="connsiteY22" fmla="*/ 167432 h 986210"/>
              <a:gd name="connsiteX23" fmla="*/ 2527664 w 3232888"/>
              <a:gd name="connsiteY23" fmla="*/ 143526 h 986210"/>
              <a:gd name="connsiteX24" fmla="*/ 2491805 w 3232888"/>
              <a:gd name="connsiteY24" fmla="*/ 119620 h 986210"/>
              <a:gd name="connsiteX25" fmla="*/ 2449970 w 3232888"/>
              <a:gd name="connsiteY25" fmla="*/ 101691 h 986210"/>
              <a:gd name="connsiteX26" fmla="*/ 2420088 w 3232888"/>
              <a:gd name="connsiteY26" fmla="*/ 89738 h 986210"/>
              <a:gd name="connsiteX27" fmla="*/ 2396182 w 3232888"/>
              <a:gd name="connsiteY27" fmla="*/ 83761 h 986210"/>
              <a:gd name="connsiteX28" fmla="*/ 2378252 w 3232888"/>
              <a:gd name="connsiteY28" fmla="*/ 77785 h 986210"/>
              <a:gd name="connsiteX29" fmla="*/ 2354347 w 3232888"/>
              <a:gd name="connsiteY29" fmla="*/ 59855 h 986210"/>
              <a:gd name="connsiteX30" fmla="*/ 2264208 w 3232888"/>
              <a:gd name="connsiteY30" fmla="*/ 67254 h 986210"/>
              <a:gd name="connsiteX31" fmla="*/ 2228841 w 3232888"/>
              <a:gd name="connsiteY31" fmla="*/ 73392 h 986210"/>
              <a:gd name="connsiteX32" fmla="*/ 2187659 w 3232888"/>
              <a:gd name="connsiteY32" fmla="*/ 60178 h 986210"/>
              <a:gd name="connsiteX33" fmla="*/ 2110129 w 3232888"/>
              <a:gd name="connsiteY33" fmla="*/ 35013 h 986210"/>
              <a:gd name="connsiteX34" fmla="*/ 1981755 w 3232888"/>
              <a:gd name="connsiteY34" fmla="*/ 15824 h 986210"/>
              <a:gd name="connsiteX35" fmla="*/ 1720677 w 3232888"/>
              <a:gd name="connsiteY35" fmla="*/ 19442 h 986210"/>
              <a:gd name="connsiteX36" fmla="*/ 1673029 w 3232888"/>
              <a:gd name="connsiteY36" fmla="*/ 91 h 986210"/>
              <a:gd name="connsiteX37" fmla="*/ 1625217 w 3232888"/>
              <a:gd name="connsiteY37" fmla="*/ 12044 h 986210"/>
              <a:gd name="connsiteX38" fmla="*/ 1559476 w 3232888"/>
              <a:gd name="connsiteY38" fmla="*/ 18020 h 986210"/>
              <a:gd name="connsiteX39" fmla="*/ 1427994 w 3232888"/>
              <a:gd name="connsiteY39" fmla="*/ 29973 h 986210"/>
              <a:gd name="connsiteX40" fmla="*/ 1410064 w 3232888"/>
              <a:gd name="connsiteY40" fmla="*/ 35949 h 986210"/>
              <a:gd name="connsiteX41" fmla="*/ 1326394 w 3232888"/>
              <a:gd name="connsiteY41" fmla="*/ 47902 h 986210"/>
              <a:gd name="connsiteX42" fmla="*/ 1290535 w 3232888"/>
              <a:gd name="connsiteY42" fmla="*/ 53879 h 986210"/>
              <a:gd name="connsiteX43" fmla="*/ 1254676 w 3232888"/>
              <a:gd name="connsiteY43" fmla="*/ 65832 h 986210"/>
              <a:gd name="connsiteX44" fmla="*/ 1224794 w 3232888"/>
              <a:gd name="connsiteY44" fmla="*/ 71808 h 986210"/>
              <a:gd name="connsiteX45" fmla="*/ 1188935 w 3232888"/>
              <a:gd name="connsiteY45" fmla="*/ 83761 h 986210"/>
              <a:gd name="connsiteX46" fmla="*/ 1171005 w 3232888"/>
              <a:gd name="connsiteY46" fmla="*/ 89738 h 986210"/>
              <a:gd name="connsiteX47" fmla="*/ 1153076 w 3232888"/>
              <a:gd name="connsiteY47" fmla="*/ 107667 h 986210"/>
              <a:gd name="connsiteX48" fmla="*/ 1117217 w 3232888"/>
              <a:gd name="connsiteY48" fmla="*/ 113644 h 986210"/>
              <a:gd name="connsiteX49" fmla="*/ 1093311 w 3232888"/>
              <a:gd name="connsiteY49" fmla="*/ 119620 h 986210"/>
              <a:gd name="connsiteX50" fmla="*/ 1057452 w 3232888"/>
              <a:gd name="connsiteY50" fmla="*/ 131573 h 986210"/>
              <a:gd name="connsiteX51" fmla="*/ 1039523 w 3232888"/>
              <a:gd name="connsiteY51" fmla="*/ 143526 h 986210"/>
              <a:gd name="connsiteX52" fmla="*/ 1003664 w 3232888"/>
              <a:gd name="connsiteY52" fmla="*/ 155479 h 986210"/>
              <a:gd name="connsiteX53" fmla="*/ 985735 w 3232888"/>
              <a:gd name="connsiteY53" fmla="*/ 161455 h 986210"/>
              <a:gd name="connsiteX54" fmla="*/ 937923 w 3232888"/>
              <a:gd name="connsiteY54" fmla="*/ 173408 h 986210"/>
              <a:gd name="connsiteX55" fmla="*/ 902064 w 3232888"/>
              <a:gd name="connsiteY55" fmla="*/ 197314 h 986210"/>
              <a:gd name="connsiteX56" fmla="*/ 884135 w 3232888"/>
              <a:gd name="connsiteY56" fmla="*/ 209267 h 986210"/>
              <a:gd name="connsiteX57" fmla="*/ 842300 w 3232888"/>
              <a:gd name="connsiteY57" fmla="*/ 221220 h 986210"/>
              <a:gd name="connsiteX58" fmla="*/ 824370 w 3232888"/>
              <a:gd name="connsiteY58" fmla="*/ 233173 h 986210"/>
              <a:gd name="connsiteX59" fmla="*/ 788511 w 3232888"/>
              <a:gd name="connsiteY59" fmla="*/ 245126 h 986210"/>
              <a:gd name="connsiteX60" fmla="*/ 770582 w 3232888"/>
              <a:gd name="connsiteY60" fmla="*/ 257079 h 986210"/>
              <a:gd name="connsiteX61" fmla="*/ 740700 w 3232888"/>
              <a:gd name="connsiteY61" fmla="*/ 263055 h 986210"/>
              <a:gd name="connsiteX62" fmla="*/ 704841 w 3232888"/>
              <a:gd name="connsiteY62" fmla="*/ 275008 h 986210"/>
              <a:gd name="connsiteX63" fmla="*/ 686911 w 3232888"/>
              <a:gd name="connsiteY63" fmla="*/ 280985 h 986210"/>
              <a:gd name="connsiteX64" fmla="*/ 663005 w 3232888"/>
              <a:gd name="connsiteY64" fmla="*/ 298914 h 986210"/>
              <a:gd name="connsiteX65" fmla="*/ 627147 w 3232888"/>
              <a:gd name="connsiteY65" fmla="*/ 322820 h 986210"/>
              <a:gd name="connsiteX66" fmla="*/ 615194 w 3232888"/>
              <a:gd name="connsiteY66" fmla="*/ 340749 h 986210"/>
              <a:gd name="connsiteX67" fmla="*/ 597264 w 3232888"/>
              <a:gd name="connsiteY67" fmla="*/ 346726 h 986210"/>
              <a:gd name="connsiteX68" fmla="*/ 585311 w 3232888"/>
              <a:gd name="connsiteY68" fmla="*/ 370632 h 986210"/>
              <a:gd name="connsiteX69" fmla="*/ 573358 w 3232888"/>
              <a:gd name="connsiteY69" fmla="*/ 388561 h 986210"/>
              <a:gd name="connsiteX70" fmla="*/ 503113 w 3232888"/>
              <a:gd name="connsiteY70" fmla="*/ 407751 h 986210"/>
              <a:gd name="connsiteX71" fmla="*/ 461441 w 3232888"/>
              <a:gd name="connsiteY71" fmla="*/ 443610 h 986210"/>
              <a:gd name="connsiteX72" fmla="*/ 402658 w 3232888"/>
              <a:gd name="connsiteY72" fmla="*/ 473492 h 986210"/>
              <a:gd name="connsiteX73" fmla="*/ 331594 w 3232888"/>
              <a:gd name="connsiteY73" fmla="*/ 497236 h 986210"/>
              <a:gd name="connsiteX74" fmla="*/ 313175 w 3232888"/>
              <a:gd name="connsiteY74" fmla="*/ 533094 h 986210"/>
              <a:gd name="connsiteX75" fmla="*/ 301058 w 3232888"/>
              <a:gd name="connsiteY75" fmla="*/ 551024 h 986210"/>
              <a:gd name="connsiteX76" fmla="*/ 282940 w 3232888"/>
              <a:gd name="connsiteY76" fmla="*/ 566869 h 986210"/>
              <a:gd name="connsiteX77" fmla="*/ 259549 w 3232888"/>
              <a:gd name="connsiteY77" fmla="*/ 571312 h 986210"/>
              <a:gd name="connsiteX78" fmla="*/ 235079 w 3232888"/>
              <a:gd name="connsiteY78" fmla="*/ 590995 h 986210"/>
              <a:gd name="connsiteX79" fmla="*/ 177025 w 3232888"/>
              <a:gd name="connsiteY79" fmla="*/ 619123 h 986210"/>
              <a:gd name="connsiteX80" fmla="*/ 152780 w 3232888"/>
              <a:gd name="connsiteY80" fmla="*/ 648842 h 986210"/>
              <a:gd name="connsiteX81" fmla="*/ 117751 w 3232888"/>
              <a:gd name="connsiteY81" fmla="*/ 680148 h 986210"/>
              <a:gd name="connsiteX82" fmla="*/ 70265 w 3232888"/>
              <a:gd name="connsiteY82" fmla="*/ 700436 h 986210"/>
              <a:gd name="connsiteX83" fmla="*/ 17296 w 3232888"/>
              <a:gd name="connsiteY83" fmla="*/ 729058 h 986210"/>
              <a:gd name="connsiteX84" fmla="*/ 10011 w 3232888"/>
              <a:gd name="connsiteY84" fmla="*/ 764756 h 986210"/>
              <a:gd name="connsiteX85" fmla="*/ 3707 w 3232888"/>
              <a:gd name="connsiteY85" fmla="*/ 804394 h 986210"/>
              <a:gd name="connsiteX86" fmla="*/ 3380 w 3232888"/>
              <a:gd name="connsiteY86" fmla="*/ 833178 h 986210"/>
              <a:gd name="connsiteX87" fmla="*/ 8702 w 3232888"/>
              <a:gd name="connsiteY87" fmla="*/ 857246 h 986210"/>
              <a:gd name="connsiteX88" fmla="*/ 8048 w 3232888"/>
              <a:gd name="connsiteY88" fmla="*/ 896723 h 986210"/>
              <a:gd name="connsiteX89" fmla="*/ 1743 w 3232888"/>
              <a:gd name="connsiteY89" fmla="*/ 917784 h 986210"/>
              <a:gd name="connsiteX90" fmla="*/ 7596 w 3232888"/>
              <a:gd name="connsiteY90" fmla="*/ 952051 h 986210"/>
              <a:gd name="connsiteX91" fmla="*/ 47429 w 3232888"/>
              <a:gd name="connsiteY91" fmla="*/ 986208 h 986210"/>
              <a:gd name="connsiteX0" fmla="*/ 46196 w 3231655"/>
              <a:gd name="connsiteY0" fmla="*/ 986208 h 986210"/>
              <a:gd name="connsiteX1" fmla="*/ 3231655 w 3231655"/>
              <a:gd name="connsiteY1" fmla="*/ 980232 h 986210"/>
              <a:gd name="connsiteX2" fmla="*/ 3231492 w 3231655"/>
              <a:gd name="connsiteY2" fmla="*/ 505697 h 986210"/>
              <a:gd name="connsiteX3" fmla="*/ 3189984 w 3231655"/>
              <a:gd name="connsiteY3" fmla="*/ 473619 h 986210"/>
              <a:gd name="connsiteX4" fmla="*/ 3147984 w 3231655"/>
              <a:gd name="connsiteY4" fmla="*/ 447840 h 986210"/>
              <a:gd name="connsiteX5" fmla="*/ 3130055 w 3231655"/>
              <a:gd name="connsiteY5" fmla="*/ 444384 h 986210"/>
              <a:gd name="connsiteX6" fmla="*/ 3094359 w 3231655"/>
              <a:gd name="connsiteY6" fmla="*/ 424097 h 986210"/>
              <a:gd name="connsiteX7" fmla="*/ 3069636 w 3231655"/>
              <a:gd name="connsiteY7" fmla="*/ 412305 h 986210"/>
              <a:gd name="connsiteX8" fmla="*/ 3028455 w 3231655"/>
              <a:gd name="connsiteY8" fmla="*/ 394538 h 986210"/>
              <a:gd name="connsiteX9" fmla="*/ 2979989 w 3231655"/>
              <a:gd name="connsiteY9" fmla="*/ 365753 h 986210"/>
              <a:gd name="connsiteX10" fmla="*/ 2979662 w 3231655"/>
              <a:gd name="connsiteY10" fmla="*/ 351443 h 986210"/>
              <a:gd name="connsiteX11" fmla="*/ 2943804 w 3231655"/>
              <a:gd name="connsiteY11" fmla="*/ 332414 h 986210"/>
              <a:gd name="connsiteX12" fmla="*/ 2896972 w 3231655"/>
              <a:gd name="connsiteY12" fmla="*/ 310867 h 986210"/>
              <a:gd name="connsiteX13" fmla="*/ 2861114 w 3231655"/>
              <a:gd name="connsiteY13" fmla="*/ 286961 h 986210"/>
              <a:gd name="connsiteX14" fmla="*/ 2849161 w 3231655"/>
              <a:gd name="connsiteY14" fmla="*/ 263055 h 986210"/>
              <a:gd name="connsiteX15" fmla="*/ 2813302 w 3231655"/>
              <a:gd name="connsiteY15" fmla="*/ 251102 h 986210"/>
              <a:gd name="connsiteX16" fmla="*/ 2765490 w 3231655"/>
              <a:gd name="connsiteY16" fmla="*/ 233173 h 986210"/>
              <a:gd name="connsiteX17" fmla="*/ 2747561 w 3231655"/>
              <a:gd name="connsiteY17" fmla="*/ 227196 h 986210"/>
              <a:gd name="connsiteX18" fmla="*/ 2699749 w 3231655"/>
              <a:gd name="connsiteY18" fmla="*/ 221220 h 986210"/>
              <a:gd name="connsiteX19" fmla="*/ 2675843 w 3231655"/>
              <a:gd name="connsiteY19" fmla="*/ 209267 h 986210"/>
              <a:gd name="connsiteX20" fmla="*/ 2616078 w 3231655"/>
              <a:gd name="connsiteY20" fmla="*/ 191338 h 986210"/>
              <a:gd name="connsiteX21" fmla="*/ 2598149 w 3231655"/>
              <a:gd name="connsiteY21" fmla="*/ 179385 h 986210"/>
              <a:gd name="connsiteX22" fmla="*/ 2562290 w 3231655"/>
              <a:gd name="connsiteY22" fmla="*/ 167432 h 986210"/>
              <a:gd name="connsiteX23" fmla="*/ 2526431 w 3231655"/>
              <a:gd name="connsiteY23" fmla="*/ 143526 h 986210"/>
              <a:gd name="connsiteX24" fmla="*/ 2490572 w 3231655"/>
              <a:gd name="connsiteY24" fmla="*/ 119620 h 986210"/>
              <a:gd name="connsiteX25" fmla="*/ 2448737 w 3231655"/>
              <a:gd name="connsiteY25" fmla="*/ 101691 h 986210"/>
              <a:gd name="connsiteX26" fmla="*/ 2418855 w 3231655"/>
              <a:gd name="connsiteY26" fmla="*/ 89738 h 986210"/>
              <a:gd name="connsiteX27" fmla="*/ 2394949 w 3231655"/>
              <a:gd name="connsiteY27" fmla="*/ 83761 h 986210"/>
              <a:gd name="connsiteX28" fmla="*/ 2377019 w 3231655"/>
              <a:gd name="connsiteY28" fmla="*/ 77785 h 986210"/>
              <a:gd name="connsiteX29" fmla="*/ 2353114 w 3231655"/>
              <a:gd name="connsiteY29" fmla="*/ 59855 h 986210"/>
              <a:gd name="connsiteX30" fmla="*/ 2262975 w 3231655"/>
              <a:gd name="connsiteY30" fmla="*/ 67254 h 986210"/>
              <a:gd name="connsiteX31" fmla="*/ 2227608 w 3231655"/>
              <a:gd name="connsiteY31" fmla="*/ 73392 h 986210"/>
              <a:gd name="connsiteX32" fmla="*/ 2186426 w 3231655"/>
              <a:gd name="connsiteY32" fmla="*/ 60178 h 986210"/>
              <a:gd name="connsiteX33" fmla="*/ 2108896 w 3231655"/>
              <a:gd name="connsiteY33" fmla="*/ 35013 h 986210"/>
              <a:gd name="connsiteX34" fmla="*/ 1980522 w 3231655"/>
              <a:gd name="connsiteY34" fmla="*/ 15824 h 986210"/>
              <a:gd name="connsiteX35" fmla="*/ 1719444 w 3231655"/>
              <a:gd name="connsiteY35" fmla="*/ 19442 h 986210"/>
              <a:gd name="connsiteX36" fmla="*/ 1671796 w 3231655"/>
              <a:gd name="connsiteY36" fmla="*/ 91 h 986210"/>
              <a:gd name="connsiteX37" fmla="*/ 1623984 w 3231655"/>
              <a:gd name="connsiteY37" fmla="*/ 12044 h 986210"/>
              <a:gd name="connsiteX38" fmla="*/ 1558243 w 3231655"/>
              <a:gd name="connsiteY38" fmla="*/ 18020 h 986210"/>
              <a:gd name="connsiteX39" fmla="*/ 1426761 w 3231655"/>
              <a:gd name="connsiteY39" fmla="*/ 29973 h 986210"/>
              <a:gd name="connsiteX40" fmla="*/ 1408831 w 3231655"/>
              <a:gd name="connsiteY40" fmla="*/ 35949 h 986210"/>
              <a:gd name="connsiteX41" fmla="*/ 1325161 w 3231655"/>
              <a:gd name="connsiteY41" fmla="*/ 47902 h 986210"/>
              <a:gd name="connsiteX42" fmla="*/ 1289302 w 3231655"/>
              <a:gd name="connsiteY42" fmla="*/ 53879 h 986210"/>
              <a:gd name="connsiteX43" fmla="*/ 1253443 w 3231655"/>
              <a:gd name="connsiteY43" fmla="*/ 65832 h 986210"/>
              <a:gd name="connsiteX44" fmla="*/ 1223561 w 3231655"/>
              <a:gd name="connsiteY44" fmla="*/ 71808 h 986210"/>
              <a:gd name="connsiteX45" fmla="*/ 1187702 w 3231655"/>
              <a:gd name="connsiteY45" fmla="*/ 83761 h 986210"/>
              <a:gd name="connsiteX46" fmla="*/ 1169772 w 3231655"/>
              <a:gd name="connsiteY46" fmla="*/ 89738 h 986210"/>
              <a:gd name="connsiteX47" fmla="*/ 1151843 w 3231655"/>
              <a:gd name="connsiteY47" fmla="*/ 107667 h 986210"/>
              <a:gd name="connsiteX48" fmla="*/ 1115984 w 3231655"/>
              <a:gd name="connsiteY48" fmla="*/ 113644 h 986210"/>
              <a:gd name="connsiteX49" fmla="*/ 1092078 w 3231655"/>
              <a:gd name="connsiteY49" fmla="*/ 119620 h 986210"/>
              <a:gd name="connsiteX50" fmla="*/ 1056219 w 3231655"/>
              <a:gd name="connsiteY50" fmla="*/ 131573 h 986210"/>
              <a:gd name="connsiteX51" fmla="*/ 1038290 w 3231655"/>
              <a:gd name="connsiteY51" fmla="*/ 143526 h 986210"/>
              <a:gd name="connsiteX52" fmla="*/ 1002431 w 3231655"/>
              <a:gd name="connsiteY52" fmla="*/ 155479 h 986210"/>
              <a:gd name="connsiteX53" fmla="*/ 984502 w 3231655"/>
              <a:gd name="connsiteY53" fmla="*/ 161455 h 986210"/>
              <a:gd name="connsiteX54" fmla="*/ 936690 w 3231655"/>
              <a:gd name="connsiteY54" fmla="*/ 173408 h 986210"/>
              <a:gd name="connsiteX55" fmla="*/ 900831 w 3231655"/>
              <a:gd name="connsiteY55" fmla="*/ 197314 h 986210"/>
              <a:gd name="connsiteX56" fmla="*/ 882902 w 3231655"/>
              <a:gd name="connsiteY56" fmla="*/ 209267 h 986210"/>
              <a:gd name="connsiteX57" fmla="*/ 841067 w 3231655"/>
              <a:gd name="connsiteY57" fmla="*/ 221220 h 986210"/>
              <a:gd name="connsiteX58" fmla="*/ 823137 w 3231655"/>
              <a:gd name="connsiteY58" fmla="*/ 233173 h 986210"/>
              <a:gd name="connsiteX59" fmla="*/ 787278 w 3231655"/>
              <a:gd name="connsiteY59" fmla="*/ 245126 h 986210"/>
              <a:gd name="connsiteX60" fmla="*/ 769349 w 3231655"/>
              <a:gd name="connsiteY60" fmla="*/ 257079 h 986210"/>
              <a:gd name="connsiteX61" fmla="*/ 739467 w 3231655"/>
              <a:gd name="connsiteY61" fmla="*/ 263055 h 986210"/>
              <a:gd name="connsiteX62" fmla="*/ 703608 w 3231655"/>
              <a:gd name="connsiteY62" fmla="*/ 275008 h 986210"/>
              <a:gd name="connsiteX63" fmla="*/ 685678 w 3231655"/>
              <a:gd name="connsiteY63" fmla="*/ 280985 h 986210"/>
              <a:gd name="connsiteX64" fmla="*/ 661772 w 3231655"/>
              <a:gd name="connsiteY64" fmla="*/ 298914 h 986210"/>
              <a:gd name="connsiteX65" fmla="*/ 625914 w 3231655"/>
              <a:gd name="connsiteY65" fmla="*/ 322820 h 986210"/>
              <a:gd name="connsiteX66" fmla="*/ 613961 w 3231655"/>
              <a:gd name="connsiteY66" fmla="*/ 340749 h 986210"/>
              <a:gd name="connsiteX67" fmla="*/ 596031 w 3231655"/>
              <a:gd name="connsiteY67" fmla="*/ 346726 h 986210"/>
              <a:gd name="connsiteX68" fmla="*/ 584078 w 3231655"/>
              <a:gd name="connsiteY68" fmla="*/ 370632 h 986210"/>
              <a:gd name="connsiteX69" fmla="*/ 572125 w 3231655"/>
              <a:gd name="connsiteY69" fmla="*/ 388561 h 986210"/>
              <a:gd name="connsiteX70" fmla="*/ 501880 w 3231655"/>
              <a:gd name="connsiteY70" fmla="*/ 407751 h 986210"/>
              <a:gd name="connsiteX71" fmla="*/ 460208 w 3231655"/>
              <a:gd name="connsiteY71" fmla="*/ 443610 h 986210"/>
              <a:gd name="connsiteX72" fmla="*/ 401425 w 3231655"/>
              <a:gd name="connsiteY72" fmla="*/ 473492 h 986210"/>
              <a:gd name="connsiteX73" fmla="*/ 330361 w 3231655"/>
              <a:gd name="connsiteY73" fmla="*/ 497236 h 986210"/>
              <a:gd name="connsiteX74" fmla="*/ 311942 w 3231655"/>
              <a:gd name="connsiteY74" fmla="*/ 533094 h 986210"/>
              <a:gd name="connsiteX75" fmla="*/ 299825 w 3231655"/>
              <a:gd name="connsiteY75" fmla="*/ 551024 h 986210"/>
              <a:gd name="connsiteX76" fmla="*/ 281707 w 3231655"/>
              <a:gd name="connsiteY76" fmla="*/ 566869 h 986210"/>
              <a:gd name="connsiteX77" fmla="*/ 258316 w 3231655"/>
              <a:gd name="connsiteY77" fmla="*/ 571312 h 986210"/>
              <a:gd name="connsiteX78" fmla="*/ 233846 w 3231655"/>
              <a:gd name="connsiteY78" fmla="*/ 590995 h 986210"/>
              <a:gd name="connsiteX79" fmla="*/ 175792 w 3231655"/>
              <a:gd name="connsiteY79" fmla="*/ 619123 h 986210"/>
              <a:gd name="connsiteX80" fmla="*/ 151547 w 3231655"/>
              <a:gd name="connsiteY80" fmla="*/ 648842 h 986210"/>
              <a:gd name="connsiteX81" fmla="*/ 116518 w 3231655"/>
              <a:gd name="connsiteY81" fmla="*/ 680148 h 986210"/>
              <a:gd name="connsiteX82" fmla="*/ 69032 w 3231655"/>
              <a:gd name="connsiteY82" fmla="*/ 700436 h 986210"/>
              <a:gd name="connsiteX83" fmla="*/ 16063 w 3231655"/>
              <a:gd name="connsiteY83" fmla="*/ 729058 h 986210"/>
              <a:gd name="connsiteX84" fmla="*/ 8778 w 3231655"/>
              <a:gd name="connsiteY84" fmla="*/ 764756 h 986210"/>
              <a:gd name="connsiteX85" fmla="*/ 2474 w 3231655"/>
              <a:gd name="connsiteY85" fmla="*/ 804394 h 986210"/>
              <a:gd name="connsiteX86" fmla="*/ 2147 w 3231655"/>
              <a:gd name="connsiteY86" fmla="*/ 833178 h 986210"/>
              <a:gd name="connsiteX87" fmla="*/ 7469 w 3231655"/>
              <a:gd name="connsiteY87" fmla="*/ 857246 h 986210"/>
              <a:gd name="connsiteX88" fmla="*/ 81678 w 3231655"/>
              <a:gd name="connsiteY88" fmla="*/ 803525 h 986210"/>
              <a:gd name="connsiteX89" fmla="*/ 510 w 3231655"/>
              <a:gd name="connsiteY89" fmla="*/ 917784 h 986210"/>
              <a:gd name="connsiteX90" fmla="*/ 6363 w 3231655"/>
              <a:gd name="connsiteY90" fmla="*/ 952051 h 986210"/>
              <a:gd name="connsiteX91" fmla="*/ 46196 w 3231655"/>
              <a:gd name="connsiteY91" fmla="*/ 986208 h 986210"/>
              <a:gd name="connsiteX0" fmla="*/ 46196 w 3231655"/>
              <a:gd name="connsiteY0" fmla="*/ 986208 h 986210"/>
              <a:gd name="connsiteX1" fmla="*/ 3231655 w 3231655"/>
              <a:gd name="connsiteY1" fmla="*/ 980232 h 986210"/>
              <a:gd name="connsiteX2" fmla="*/ 3231492 w 3231655"/>
              <a:gd name="connsiteY2" fmla="*/ 505697 h 986210"/>
              <a:gd name="connsiteX3" fmla="*/ 3189984 w 3231655"/>
              <a:gd name="connsiteY3" fmla="*/ 473619 h 986210"/>
              <a:gd name="connsiteX4" fmla="*/ 3147984 w 3231655"/>
              <a:gd name="connsiteY4" fmla="*/ 447840 h 986210"/>
              <a:gd name="connsiteX5" fmla="*/ 3130055 w 3231655"/>
              <a:gd name="connsiteY5" fmla="*/ 444384 h 986210"/>
              <a:gd name="connsiteX6" fmla="*/ 3094359 w 3231655"/>
              <a:gd name="connsiteY6" fmla="*/ 424097 h 986210"/>
              <a:gd name="connsiteX7" fmla="*/ 3069636 w 3231655"/>
              <a:gd name="connsiteY7" fmla="*/ 412305 h 986210"/>
              <a:gd name="connsiteX8" fmla="*/ 3028455 w 3231655"/>
              <a:gd name="connsiteY8" fmla="*/ 394538 h 986210"/>
              <a:gd name="connsiteX9" fmla="*/ 2979989 w 3231655"/>
              <a:gd name="connsiteY9" fmla="*/ 365753 h 986210"/>
              <a:gd name="connsiteX10" fmla="*/ 2979662 w 3231655"/>
              <a:gd name="connsiteY10" fmla="*/ 351443 h 986210"/>
              <a:gd name="connsiteX11" fmla="*/ 2943804 w 3231655"/>
              <a:gd name="connsiteY11" fmla="*/ 332414 h 986210"/>
              <a:gd name="connsiteX12" fmla="*/ 2896972 w 3231655"/>
              <a:gd name="connsiteY12" fmla="*/ 310867 h 986210"/>
              <a:gd name="connsiteX13" fmla="*/ 2861114 w 3231655"/>
              <a:gd name="connsiteY13" fmla="*/ 286961 h 986210"/>
              <a:gd name="connsiteX14" fmla="*/ 2849161 w 3231655"/>
              <a:gd name="connsiteY14" fmla="*/ 263055 h 986210"/>
              <a:gd name="connsiteX15" fmla="*/ 2813302 w 3231655"/>
              <a:gd name="connsiteY15" fmla="*/ 251102 h 986210"/>
              <a:gd name="connsiteX16" fmla="*/ 2765490 w 3231655"/>
              <a:gd name="connsiteY16" fmla="*/ 233173 h 986210"/>
              <a:gd name="connsiteX17" fmla="*/ 2747561 w 3231655"/>
              <a:gd name="connsiteY17" fmla="*/ 227196 h 986210"/>
              <a:gd name="connsiteX18" fmla="*/ 2699749 w 3231655"/>
              <a:gd name="connsiteY18" fmla="*/ 221220 h 986210"/>
              <a:gd name="connsiteX19" fmla="*/ 2675843 w 3231655"/>
              <a:gd name="connsiteY19" fmla="*/ 209267 h 986210"/>
              <a:gd name="connsiteX20" fmla="*/ 2616078 w 3231655"/>
              <a:gd name="connsiteY20" fmla="*/ 191338 h 986210"/>
              <a:gd name="connsiteX21" fmla="*/ 2598149 w 3231655"/>
              <a:gd name="connsiteY21" fmla="*/ 179385 h 986210"/>
              <a:gd name="connsiteX22" fmla="*/ 2562290 w 3231655"/>
              <a:gd name="connsiteY22" fmla="*/ 167432 h 986210"/>
              <a:gd name="connsiteX23" fmla="*/ 2526431 w 3231655"/>
              <a:gd name="connsiteY23" fmla="*/ 143526 h 986210"/>
              <a:gd name="connsiteX24" fmla="*/ 2490572 w 3231655"/>
              <a:gd name="connsiteY24" fmla="*/ 119620 h 986210"/>
              <a:gd name="connsiteX25" fmla="*/ 2448737 w 3231655"/>
              <a:gd name="connsiteY25" fmla="*/ 101691 h 986210"/>
              <a:gd name="connsiteX26" fmla="*/ 2418855 w 3231655"/>
              <a:gd name="connsiteY26" fmla="*/ 89738 h 986210"/>
              <a:gd name="connsiteX27" fmla="*/ 2394949 w 3231655"/>
              <a:gd name="connsiteY27" fmla="*/ 83761 h 986210"/>
              <a:gd name="connsiteX28" fmla="*/ 2377019 w 3231655"/>
              <a:gd name="connsiteY28" fmla="*/ 77785 h 986210"/>
              <a:gd name="connsiteX29" fmla="*/ 2353114 w 3231655"/>
              <a:gd name="connsiteY29" fmla="*/ 59855 h 986210"/>
              <a:gd name="connsiteX30" fmla="*/ 2262975 w 3231655"/>
              <a:gd name="connsiteY30" fmla="*/ 67254 h 986210"/>
              <a:gd name="connsiteX31" fmla="*/ 2227608 w 3231655"/>
              <a:gd name="connsiteY31" fmla="*/ 73392 h 986210"/>
              <a:gd name="connsiteX32" fmla="*/ 2186426 w 3231655"/>
              <a:gd name="connsiteY32" fmla="*/ 60178 h 986210"/>
              <a:gd name="connsiteX33" fmla="*/ 2108896 w 3231655"/>
              <a:gd name="connsiteY33" fmla="*/ 35013 h 986210"/>
              <a:gd name="connsiteX34" fmla="*/ 1980522 w 3231655"/>
              <a:gd name="connsiteY34" fmla="*/ 15824 h 986210"/>
              <a:gd name="connsiteX35" fmla="*/ 1719444 w 3231655"/>
              <a:gd name="connsiteY35" fmla="*/ 19442 h 986210"/>
              <a:gd name="connsiteX36" fmla="*/ 1671796 w 3231655"/>
              <a:gd name="connsiteY36" fmla="*/ 91 h 986210"/>
              <a:gd name="connsiteX37" fmla="*/ 1623984 w 3231655"/>
              <a:gd name="connsiteY37" fmla="*/ 12044 h 986210"/>
              <a:gd name="connsiteX38" fmla="*/ 1558243 w 3231655"/>
              <a:gd name="connsiteY38" fmla="*/ 18020 h 986210"/>
              <a:gd name="connsiteX39" fmla="*/ 1426761 w 3231655"/>
              <a:gd name="connsiteY39" fmla="*/ 29973 h 986210"/>
              <a:gd name="connsiteX40" fmla="*/ 1408831 w 3231655"/>
              <a:gd name="connsiteY40" fmla="*/ 35949 h 986210"/>
              <a:gd name="connsiteX41" fmla="*/ 1325161 w 3231655"/>
              <a:gd name="connsiteY41" fmla="*/ 47902 h 986210"/>
              <a:gd name="connsiteX42" fmla="*/ 1289302 w 3231655"/>
              <a:gd name="connsiteY42" fmla="*/ 53879 h 986210"/>
              <a:gd name="connsiteX43" fmla="*/ 1253443 w 3231655"/>
              <a:gd name="connsiteY43" fmla="*/ 65832 h 986210"/>
              <a:gd name="connsiteX44" fmla="*/ 1223561 w 3231655"/>
              <a:gd name="connsiteY44" fmla="*/ 71808 h 986210"/>
              <a:gd name="connsiteX45" fmla="*/ 1187702 w 3231655"/>
              <a:gd name="connsiteY45" fmla="*/ 83761 h 986210"/>
              <a:gd name="connsiteX46" fmla="*/ 1169772 w 3231655"/>
              <a:gd name="connsiteY46" fmla="*/ 89738 h 986210"/>
              <a:gd name="connsiteX47" fmla="*/ 1151843 w 3231655"/>
              <a:gd name="connsiteY47" fmla="*/ 107667 h 986210"/>
              <a:gd name="connsiteX48" fmla="*/ 1115984 w 3231655"/>
              <a:gd name="connsiteY48" fmla="*/ 113644 h 986210"/>
              <a:gd name="connsiteX49" fmla="*/ 1092078 w 3231655"/>
              <a:gd name="connsiteY49" fmla="*/ 119620 h 986210"/>
              <a:gd name="connsiteX50" fmla="*/ 1056219 w 3231655"/>
              <a:gd name="connsiteY50" fmla="*/ 131573 h 986210"/>
              <a:gd name="connsiteX51" fmla="*/ 1038290 w 3231655"/>
              <a:gd name="connsiteY51" fmla="*/ 143526 h 986210"/>
              <a:gd name="connsiteX52" fmla="*/ 1002431 w 3231655"/>
              <a:gd name="connsiteY52" fmla="*/ 155479 h 986210"/>
              <a:gd name="connsiteX53" fmla="*/ 984502 w 3231655"/>
              <a:gd name="connsiteY53" fmla="*/ 161455 h 986210"/>
              <a:gd name="connsiteX54" fmla="*/ 936690 w 3231655"/>
              <a:gd name="connsiteY54" fmla="*/ 173408 h 986210"/>
              <a:gd name="connsiteX55" fmla="*/ 900831 w 3231655"/>
              <a:gd name="connsiteY55" fmla="*/ 197314 h 986210"/>
              <a:gd name="connsiteX56" fmla="*/ 882902 w 3231655"/>
              <a:gd name="connsiteY56" fmla="*/ 209267 h 986210"/>
              <a:gd name="connsiteX57" fmla="*/ 841067 w 3231655"/>
              <a:gd name="connsiteY57" fmla="*/ 221220 h 986210"/>
              <a:gd name="connsiteX58" fmla="*/ 823137 w 3231655"/>
              <a:gd name="connsiteY58" fmla="*/ 233173 h 986210"/>
              <a:gd name="connsiteX59" fmla="*/ 787278 w 3231655"/>
              <a:gd name="connsiteY59" fmla="*/ 245126 h 986210"/>
              <a:gd name="connsiteX60" fmla="*/ 769349 w 3231655"/>
              <a:gd name="connsiteY60" fmla="*/ 257079 h 986210"/>
              <a:gd name="connsiteX61" fmla="*/ 739467 w 3231655"/>
              <a:gd name="connsiteY61" fmla="*/ 263055 h 986210"/>
              <a:gd name="connsiteX62" fmla="*/ 703608 w 3231655"/>
              <a:gd name="connsiteY62" fmla="*/ 275008 h 986210"/>
              <a:gd name="connsiteX63" fmla="*/ 685678 w 3231655"/>
              <a:gd name="connsiteY63" fmla="*/ 280985 h 986210"/>
              <a:gd name="connsiteX64" fmla="*/ 661772 w 3231655"/>
              <a:gd name="connsiteY64" fmla="*/ 298914 h 986210"/>
              <a:gd name="connsiteX65" fmla="*/ 625914 w 3231655"/>
              <a:gd name="connsiteY65" fmla="*/ 322820 h 986210"/>
              <a:gd name="connsiteX66" fmla="*/ 613961 w 3231655"/>
              <a:gd name="connsiteY66" fmla="*/ 340749 h 986210"/>
              <a:gd name="connsiteX67" fmla="*/ 596031 w 3231655"/>
              <a:gd name="connsiteY67" fmla="*/ 346726 h 986210"/>
              <a:gd name="connsiteX68" fmla="*/ 584078 w 3231655"/>
              <a:gd name="connsiteY68" fmla="*/ 370632 h 986210"/>
              <a:gd name="connsiteX69" fmla="*/ 572125 w 3231655"/>
              <a:gd name="connsiteY69" fmla="*/ 388561 h 986210"/>
              <a:gd name="connsiteX70" fmla="*/ 501880 w 3231655"/>
              <a:gd name="connsiteY70" fmla="*/ 407751 h 986210"/>
              <a:gd name="connsiteX71" fmla="*/ 460208 w 3231655"/>
              <a:gd name="connsiteY71" fmla="*/ 443610 h 986210"/>
              <a:gd name="connsiteX72" fmla="*/ 401425 w 3231655"/>
              <a:gd name="connsiteY72" fmla="*/ 473492 h 986210"/>
              <a:gd name="connsiteX73" fmla="*/ 330361 w 3231655"/>
              <a:gd name="connsiteY73" fmla="*/ 497236 h 986210"/>
              <a:gd name="connsiteX74" fmla="*/ 311942 w 3231655"/>
              <a:gd name="connsiteY74" fmla="*/ 533094 h 986210"/>
              <a:gd name="connsiteX75" fmla="*/ 299825 w 3231655"/>
              <a:gd name="connsiteY75" fmla="*/ 551024 h 986210"/>
              <a:gd name="connsiteX76" fmla="*/ 281707 w 3231655"/>
              <a:gd name="connsiteY76" fmla="*/ 566869 h 986210"/>
              <a:gd name="connsiteX77" fmla="*/ 258316 w 3231655"/>
              <a:gd name="connsiteY77" fmla="*/ 571312 h 986210"/>
              <a:gd name="connsiteX78" fmla="*/ 233846 w 3231655"/>
              <a:gd name="connsiteY78" fmla="*/ 590995 h 986210"/>
              <a:gd name="connsiteX79" fmla="*/ 175792 w 3231655"/>
              <a:gd name="connsiteY79" fmla="*/ 619123 h 986210"/>
              <a:gd name="connsiteX80" fmla="*/ 151547 w 3231655"/>
              <a:gd name="connsiteY80" fmla="*/ 648842 h 986210"/>
              <a:gd name="connsiteX81" fmla="*/ 116518 w 3231655"/>
              <a:gd name="connsiteY81" fmla="*/ 680148 h 986210"/>
              <a:gd name="connsiteX82" fmla="*/ 69032 w 3231655"/>
              <a:gd name="connsiteY82" fmla="*/ 700436 h 986210"/>
              <a:gd name="connsiteX83" fmla="*/ 16063 w 3231655"/>
              <a:gd name="connsiteY83" fmla="*/ 729058 h 986210"/>
              <a:gd name="connsiteX84" fmla="*/ 8778 w 3231655"/>
              <a:gd name="connsiteY84" fmla="*/ 764756 h 986210"/>
              <a:gd name="connsiteX85" fmla="*/ 2474 w 3231655"/>
              <a:gd name="connsiteY85" fmla="*/ 804394 h 986210"/>
              <a:gd name="connsiteX86" fmla="*/ 2147 w 3231655"/>
              <a:gd name="connsiteY86" fmla="*/ 833178 h 986210"/>
              <a:gd name="connsiteX87" fmla="*/ 7469 w 3231655"/>
              <a:gd name="connsiteY87" fmla="*/ 857246 h 986210"/>
              <a:gd name="connsiteX88" fmla="*/ 27777 w 3231655"/>
              <a:gd name="connsiteY88" fmla="*/ 874355 h 986210"/>
              <a:gd name="connsiteX89" fmla="*/ 510 w 3231655"/>
              <a:gd name="connsiteY89" fmla="*/ 917784 h 986210"/>
              <a:gd name="connsiteX90" fmla="*/ 6363 w 3231655"/>
              <a:gd name="connsiteY90" fmla="*/ 952051 h 986210"/>
              <a:gd name="connsiteX91" fmla="*/ 46196 w 3231655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53641 w 3232182"/>
              <a:gd name="connsiteY29" fmla="*/ 59855 h 986210"/>
              <a:gd name="connsiteX30" fmla="*/ 2263502 w 3232182"/>
              <a:gd name="connsiteY30" fmla="*/ 67254 h 986210"/>
              <a:gd name="connsiteX31" fmla="*/ 2228135 w 3232182"/>
              <a:gd name="connsiteY31" fmla="*/ 73392 h 986210"/>
              <a:gd name="connsiteX32" fmla="*/ 2186953 w 3232182"/>
              <a:gd name="connsiteY32" fmla="*/ 60178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82222 h 986210"/>
              <a:gd name="connsiteX30" fmla="*/ 2263502 w 3232182"/>
              <a:gd name="connsiteY30" fmla="*/ 67254 h 986210"/>
              <a:gd name="connsiteX31" fmla="*/ 2228135 w 3232182"/>
              <a:gd name="connsiteY31" fmla="*/ 73392 h 986210"/>
              <a:gd name="connsiteX32" fmla="*/ 2186953 w 3232182"/>
              <a:gd name="connsiteY32" fmla="*/ 60178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82222 h 986210"/>
              <a:gd name="connsiteX30" fmla="*/ 2281470 w 3232182"/>
              <a:gd name="connsiteY30" fmla="*/ 76574 h 986210"/>
              <a:gd name="connsiteX31" fmla="*/ 2228135 w 3232182"/>
              <a:gd name="connsiteY31" fmla="*/ 73392 h 986210"/>
              <a:gd name="connsiteX32" fmla="*/ 2186953 w 3232182"/>
              <a:gd name="connsiteY32" fmla="*/ 60178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82222 h 986210"/>
              <a:gd name="connsiteX30" fmla="*/ 2281470 w 3232182"/>
              <a:gd name="connsiteY30" fmla="*/ 76574 h 986210"/>
              <a:gd name="connsiteX31" fmla="*/ 2240113 w 3232182"/>
              <a:gd name="connsiteY31" fmla="*/ 54753 h 986210"/>
              <a:gd name="connsiteX32" fmla="*/ 2186953 w 3232182"/>
              <a:gd name="connsiteY32" fmla="*/ 60178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82222 h 986210"/>
              <a:gd name="connsiteX30" fmla="*/ 2281470 w 3232182"/>
              <a:gd name="connsiteY30" fmla="*/ 76574 h 986210"/>
              <a:gd name="connsiteX31" fmla="*/ 2240113 w 3232182"/>
              <a:gd name="connsiteY31" fmla="*/ 54753 h 986210"/>
              <a:gd name="connsiteX32" fmla="*/ 2177969 w 3232182"/>
              <a:gd name="connsiteY32" fmla="*/ 41539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82222 h 986210"/>
              <a:gd name="connsiteX30" fmla="*/ 2290453 w 3232182"/>
              <a:gd name="connsiteY30" fmla="*/ 61662 h 986210"/>
              <a:gd name="connsiteX31" fmla="*/ 2240113 w 3232182"/>
              <a:gd name="connsiteY31" fmla="*/ 54753 h 986210"/>
              <a:gd name="connsiteX32" fmla="*/ 2177969 w 3232182"/>
              <a:gd name="connsiteY32" fmla="*/ 41539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49688 w 3232182"/>
              <a:gd name="connsiteY14" fmla="*/ 26305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72902 h 986210"/>
              <a:gd name="connsiteX30" fmla="*/ 2290453 w 3232182"/>
              <a:gd name="connsiteY30" fmla="*/ 61662 h 986210"/>
              <a:gd name="connsiteX31" fmla="*/ 2240113 w 3232182"/>
              <a:gd name="connsiteY31" fmla="*/ 54753 h 986210"/>
              <a:gd name="connsiteX32" fmla="*/ 2177969 w 3232182"/>
              <a:gd name="connsiteY32" fmla="*/ 41539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2980516 w 3232182"/>
              <a:gd name="connsiteY9" fmla="*/ 365753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37711 w 3232182"/>
              <a:gd name="connsiteY14" fmla="*/ 27237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72902 h 986210"/>
              <a:gd name="connsiteX30" fmla="*/ 2290453 w 3232182"/>
              <a:gd name="connsiteY30" fmla="*/ 61662 h 986210"/>
              <a:gd name="connsiteX31" fmla="*/ 2240113 w 3232182"/>
              <a:gd name="connsiteY31" fmla="*/ 54753 h 986210"/>
              <a:gd name="connsiteX32" fmla="*/ 2177969 w 3232182"/>
              <a:gd name="connsiteY32" fmla="*/ 41539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86208 h 986210"/>
              <a:gd name="connsiteX1" fmla="*/ 3232182 w 3232182"/>
              <a:gd name="connsiteY1" fmla="*/ 980232 h 986210"/>
              <a:gd name="connsiteX2" fmla="*/ 3232019 w 3232182"/>
              <a:gd name="connsiteY2" fmla="*/ 505697 h 986210"/>
              <a:gd name="connsiteX3" fmla="*/ 3190511 w 3232182"/>
              <a:gd name="connsiteY3" fmla="*/ 473619 h 986210"/>
              <a:gd name="connsiteX4" fmla="*/ 3148511 w 3232182"/>
              <a:gd name="connsiteY4" fmla="*/ 447840 h 986210"/>
              <a:gd name="connsiteX5" fmla="*/ 3130582 w 3232182"/>
              <a:gd name="connsiteY5" fmla="*/ 444384 h 986210"/>
              <a:gd name="connsiteX6" fmla="*/ 3094886 w 3232182"/>
              <a:gd name="connsiteY6" fmla="*/ 424097 h 986210"/>
              <a:gd name="connsiteX7" fmla="*/ 3070163 w 3232182"/>
              <a:gd name="connsiteY7" fmla="*/ 412305 h 986210"/>
              <a:gd name="connsiteX8" fmla="*/ 3028982 w 3232182"/>
              <a:gd name="connsiteY8" fmla="*/ 394538 h 986210"/>
              <a:gd name="connsiteX9" fmla="*/ 3010462 w 3232182"/>
              <a:gd name="connsiteY9" fmla="*/ 367617 h 986210"/>
              <a:gd name="connsiteX10" fmla="*/ 2980189 w 3232182"/>
              <a:gd name="connsiteY10" fmla="*/ 351443 h 986210"/>
              <a:gd name="connsiteX11" fmla="*/ 2944331 w 3232182"/>
              <a:gd name="connsiteY11" fmla="*/ 332414 h 986210"/>
              <a:gd name="connsiteX12" fmla="*/ 2897499 w 3232182"/>
              <a:gd name="connsiteY12" fmla="*/ 310867 h 986210"/>
              <a:gd name="connsiteX13" fmla="*/ 2861641 w 3232182"/>
              <a:gd name="connsiteY13" fmla="*/ 286961 h 986210"/>
              <a:gd name="connsiteX14" fmla="*/ 2837711 w 3232182"/>
              <a:gd name="connsiteY14" fmla="*/ 272375 h 986210"/>
              <a:gd name="connsiteX15" fmla="*/ 2813829 w 3232182"/>
              <a:gd name="connsiteY15" fmla="*/ 251102 h 986210"/>
              <a:gd name="connsiteX16" fmla="*/ 2766017 w 3232182"/>
              <a:gd name="connsiteY16" fmla="*/ 233173 h 986210"/>
              <a:gd name="connsiteX17" fmla="*/ 2748088 w 3232182"/>
              <a:gd name="connsiteY17" fmla="*/ 227196 h 986210"/>
              <a:gd name="connsiteX18" fmla="*/ 2700276 w 3232182"/>
              <a:gd name="connsiteY18" fmla="*/ 221220 h 986210"/>
              <a:gd name="connsiteX19" fmla="*/ 2676370 w 3232182"/>
              <a:gd name="connsiteY19" fmla="*/ 209267 h 986210"/>
              <a:gd name="connsiteX20" fmla="*/ 2616605 w 3232182"/>
              <a:gd name="connsiteY20" fmla="*/ 191338 h 986210"/>
              <a:gd name="connsiteX21" fmla="*/ 2598676 w 3232182"/>
              <a:gd name="connsiteY21" fmla="*/ 179385 h 986210"/>
              <a:gd name="connsiteX22" fmla="*/ 2562817 w 3232182"/>
              <a:gd name="connsiteY22" fmla="*/ 167432 h 986210"/>
              <a:gd name="connsiteX23" fmla="*/ 2526958 w 3232182"/>
              <a:gd name="connsiteY23" fmla="*/ 143526 h 986210"/>
              <a:gd name="connsiteX24" fmla="*/ 2491099 w 3232182"/>
              <a:gd name="connsiteY24" fmla="*/ 119620 h 986210"/>
              <a:gd name="connsiteX25" fmla="*/ 2449264 w 3232182"/>
              <a:gd name="connsiteY25" fmla="*/ 101691 h 986210"/>
              <a:gd name="connsiteX26" fmla="*/ 2419382 w 3232182"/>
              <a:gd name="connsiteY26" fmla="*/ 89738 h 986210"/>
              <a:gd name="connsiteX27" fmla="*/ 2395476 w 3232182"/>
              <a:gd name="connsiteY27" fmla="*/ 83761 h 986210"/>
              <a:gd name="connsiteX28" fmla="*/ 2377546 w 3232182"/>
              <a:gd name="connsiteY28" fmla="*/ 77785 h 986210"/>
              <a:gd name="connsiteX29" fmla="*/ 2332679 w 3232182"/>
              <a:gd name="connsiteY29" fmla="*/ 72902 h 986210"/>
              <a:gd name="connsiteX30" fmla="*/ 2290453 w 3232182"/>
              <a:gd name="connsiteY30" fmla="*/ 61662 h 986210"/>
              <a:gd name="connsiteX31" fmla="*/ 2240113 w 3232182"/>
              <a:gd name="connsiteY31" fmla="*/ 54753 h 986210"/>
              <a:gd name="connsiteX32" fmla="*/ 2177969 w 3232182"/>
              <a:gd name="connsiteY32" fmla="*/ 41539 h 986210"/>
              <a:gd name="connsiteX33" fmla="*/ 2109423 w 3232182"/>
              <a:gd name="connsiteY33" fmla="*/ 35013 h 986210"/>
              <a:gd name="connsiteX34" fmla="*/ 1981049 w 3232182"/>
              <a:gd name="connsiteY34" fmla="*/ 15824 h 986210"/>
              <a:gd name="connsiteX35" fmla="*/ 1719971 w 3232182"/>
              <a:gd name="connsiteY35" fmla="*/ 19442 h 986210"/>
              <a:gd name="connsiteX36" fmla="*/ 1672323 w 3232182"/>
              <a:gd name="connsiteY36" fmla="*/ 91 h 986210"/>
              <a:gd name="connsiteX37" fmla="*/ 1624511 w 3232182"/>
              <a:gd name="connsiteY37" fmla="*/ 12044 h 986210"/>
              <a:gd name="connsiteX38" fmla="*/ 1558770 w 3232182"/>
              <a:gd name="connsiteY38" fmla="*/ 18020 h 986210"/>
              <a:gd name="connsiteX39" fmla="*/ 1427288 w 3232182"/>
              <a:gd name="connsiteY39" fmla="*/ 29973 h 986210"/>
              <a:gd name="connsiteX40" fmla="*/ 1409358 w 3232182"/>
              <a:gd name="connsiteY40" fmla="*/ 35949 h 986210"/>
              <a:gd name="connsiteX41" fmla="*/ 1325688 w 3232182"/>
              <a:gd name="connsiteY41" fmla="*/ 47902 h 986210"/>
              <a:gd name="connsiteX42" fmla="*/ 1289829 w 3232182"/>
              <a:gd name="connsiteY42" fmla="*/ 53879 h 986210"/>
              <a:gd name="connsiteX43" fmla="*/ 1253970 w 3232182"/>
              <a:gd name="connsiteY43" fmla="*/ 65832 h 986210"/>
              <a:gd name="connsiteX44" fmla="*/ 1224088 w 3232182"/>
              <a:gd name="connsiteY44" fmla="*/ 71808 h 986210"/>
              <a:gd name="connsiteX45" fmla="*/ 1188229 w 3232182"/>
              <a:gd name="connsiteY45" fmla="*/ 83761 h 986210"/>
              <a:gd name="connsiteX46" fmla="*/ 1170299 w 3232182"/>
              <a:gd name="connsiteY46" fmla="*/ 89738 h 986210"/>
              <a:gd name="connsiteX47" fmla="*/ 1152370 w 3232182"/>
              <a:gd name="connsiteY47" fmla="*/ 107667 h 986210"/>
              <a:gd name="connsiteX48" fmla="*/ 1116511 w 3232182"/>
              <a:gd name="connsiteY48" fmla="*/ 113644 h 986210"/>
              <a:gd name="connsiteX49" fmla="*/ 1092605 w 3232182"/>
              <a:gd name="connsiteY49" fmla="*/ 119620 h 986210"/>
              <a:gd name="connsiteX50" fmla="*/ 1056746 w 3232182"/>
              <a:gd name="connsiteY50" fmla="*/ 131573 h 986210"/>
              <a:gd name="connsiteX51" fmla="*/ 1038817 w 3232182"/>
              <a:gd name="connsiteY51" fmla="*/ 143526 h 986210"/>
              <a:gd name="connsiteX52" fmla="*/ 1002958 w 3232182"/>
              <a:gd name="connsiteY52" fmla="*/ 155479 h 986210"/>
              <a:gd name="connsiteX53" fmla="*/ 985029 w 3232182"/>
              <a:gd name="connsiteY53" fmla="*/ 161455 h 986210"/>
              <a:gd name="connsiteX54" fmla="*/ 937217 w 3232182"/>
              <a:gd name="connsiteY54" fmla="*/ 173408 h 986210"/>
              <a:gd name="connsiteX55" fmla="*/ 901358 w 3232182"/>
              <a:gd name="connsiteY55" fmla="*/ 197314 h 986210"/>
              <a:gd name="connsiteX56" fmla="*/ 883429 w 3232182"/>
              <a:gd name="connsiteY56" fmla="*/ 209267 h 986210"/>
              <a:gd name="connsiteX57" fmla="*/ 841594 w 3232182"/>
              <a:gd name="connsiteY57" fmla="*/ 221220 h 986210"/>
              <a:gd name="connsiteX58" fmla="*/ 823664 w 3232182"/>
              <a:gd name="connsiteY58" fmla="*/ 233173 h 986210"/>
              <a:gd name="connsiteX59" fmla="*/ 787805 w 3232182"/>
              <a:gd name="connsiteY59" fmla="*/ 245126 h 986210"/>
              <a:gd name="connsiteX60" fmla="*/ 769876 w 3232182"/>
              <a:gd name="connsiteY60" fmla="*/ 257079 h 986210"/>
              <a:gd name="connsiteX61" fmla="*/ 739994 w 3232182"/>
              <a:gd name="connsiteY61" fmla="*/ 263055 h 986210"/>
              <a:gd name="connsiteX62" fmla="*/ 704135 w 3232182"/>
              <a:gd name="connsiteY62" fmla="*/ 275008 h 986210"/>
              <a:gd name="connsiteX63" fmla="*/ 686205 w 3232182"/>
              <a:gd name="connsiteY63" fmla="*/ 280985 h 986210"/>
              <a:gd name="connsiteX64" fmla="*/ 662299 w 3232182"/>
              <a:gd name="connsiteY64" fmla="*/ 298914 h 986210"/>
              <a:gd name="connsiteX65" fmla="*/ 626441 w 3232182"/>
              <a:gd name="connsiteY65" fmla="*/ 322820 h 986210"/>
              <a:gd name="connsiteX66" fmla="*/ 614488 w 3232182"/>
              <a:gd name="connsiteY66" fmla="*/ 340749 h 986210"/>
              <a:gd name="connsiteX67" fmla="*/ 596558 w 3232182"/>
              <a:gd name="connsiteY67" fmla="*/ 346726 h 986210"/>
              <a:gd name="connsiteX68" fmla="*/ 584605 w 3232182"/>
              <a:gd name="connsiteY68" fmla="*/ 370632 h 986210"/>
              <a:gd name="connsiteX69" fmla="*/ 572652 w 3232182"/>
              <a:gd name="connsiteY69" fmla="*/ 388561 h 986210"/>
              <a:gd name="connsiteX70" fmla="*/ 502407 w 3232182"/>
              <a:gd name="connsiteY70" fmla="*/ 407751 h 986210"/>
              <a:gd name="connsiteX71" fmla="*/ 460735 w 3232182"/>
              <a:gd name="connsiteY71" fmla="*/ 443610 h 986210"/>
              <a:gd name="connsiteX72" fmla="*/ 401952 w 3232182"/>
              <a:gd name="connsiteY72" fmla="*/ 473492 h 986210"/>
              <a:gd name="connsiteX73" fmla="*/ 330888 w 3232182"/>
              <a:gd name="connsiteY73" fmla="*/ 497236 h 986210"/>
              <a:gd name="connsiteX74" fmla="*/ 312469 w 3232182"/>
              <a:gd name="connsiteY74" fmla="*/ 533094 h 986210"/>
              <a:gd name="connsiteX75" fmla="*/ 300352 w 3232182"/>
              <a:gd name="connsiteY75" fmla="*/ 551024 h 986210"/>
              <a:gd name="connsiteX76" fmla="*/ 282234 w 3232182"/>
              <a:gd name="connsiteY76" fmla="*/ 566869 h 986210"/>
              <a:gd name="connsiteX77" fmla="*/ 258843 w 3232182"/>
              <a:gd name="connsiteY77" fmla="*/ 571312 h 986210"/>
              <a:gd name="connsiteX78" fmla="*/ 234373 w 3232182"/>
              <a:gd name="connsiteY78" fmla="*/ 590995 h 986210"/>
              <a:gd name="connsiteX79" fmla="*/ 176319 w 3232182"/>
              <a:gd name="connsiteY79" fmla="*/ 619123 h 986210"/>
              <a:gd name="connsiteX80" fmla="*/ 152074 w 3232182"/>
              <a:gd name="connsiteY80" fmla="*/ 648842 h 986210"/>
              <a:gd name="connsiteX81" fmla="*/ 117045 w 3232182"/>
              <a:gd name="connsiteY81" fmla="*/ 680148 h 986210"/>
              <a:gd name="connsiteX82" fmla="*/ 69559 w 3232182"/>
              <a:gd name="connsiteY82" fmla="*/ 700436 h 986210"/>
              <a:gd name="connsiteX83" fmla="*/ 16590 w 3232182"/>
              <a:gd name="connsiteY83" fmla="*/ 729058 h 986210"/>
              <a:gd name="connsiteX84" fmla="*/ 9305 w 3232182"/>
              <a:gd name="connsiteY84" fmla="*/ 764756 h 986210"/>
              <a:gd name="connsiteX85" fmla="*/ 3001 w 3232182"/>
              <a:gd name="connsiteY85" fmla="*/ 804394 h 986210"/>
              <a:gd name="connsiteX86" fmla="*/ 2674 w 3232182"/>
              <a:gd name="connsiteY86" fmla="*/ 833178 h 986210"/>
              <a:gd name="connsiteX87" fmla="*/ 7996 w 3232182"/>
              <a:gd name="connsiteY87" fmla="*/ 857246 h 986210"/>
              <a:gd name="connsiteX88" fmla="*/ 10337 w 3232182"/>
              <a:gd name="connsiteY88" fmla="*/ 883675 h 986210"/>
              <a:gd name="connsiteX89" fmla="*/ 1037 w 3232182"/>
              <a:gd name="connsiteY89" fmla="*/ 917784 h 986210"/>
              <a:gd name="connsiteX90" fmla="*/ 6890 w 3232182"/>
              <a:gd name="connsiteY90" fmla="*/ 952051 h 986210"/>
              <a:gd name="connsiteX91" fmla="*/ 46723 w 3232182"/>
              <a:gd name="connsiteY91" fmla="*/ 986208 h 986210"/>
              <a:gd name="connsiteX0" fmla="*/ 46723 w 3232182"/>
              <a:gd name="connsiteY0" fmla="*/ 975533 h 975535"/>
              <a:gd name="connsiteX1" fmla="*/ 3232182 w 3232182"/>
              <a:gd name="connsiteY1" fmla="*/ 969557 h 975535"/>
              <a:gd name="connsiteX2" fmla="*/ 3232019 w 3232182"/>
              <a:gd name="connsiteY2" fmla="*/ 495022 h 975535"/>
              <a:gd name="connsiteX3" fmla="*/ 3190511 w 3232182"/>
              <a:gd name="connsiteY3" fmla="*/ 462944 h 975535"/>
              <a:gd name="connsiteX4" fmla="*/ 3148511 w 3232182"/>
              <a:gd name="connsiteY4" fmla="*/ 437165 h 975535"/>
              <a:gd name="connsiteX5" fmla="*/ 3130582 w 3232182"/>
              <a:gd name="connsiteY5" fmla="*/ 433709 h 975535"/>
              <a:gd name="connsiteX6" fmla="*/ 3094886 w 3232182"/>
              <a:gd name="connsiteY6" fmla="*/ 413422 h 975535"/>
              <a:gd name="connsiteX7" fmla="*/ 3070163 w 3232182"/>
              <a:gd name="connsiteY7" fmla="*/ 401630 h 975535"/>
              <a:gd name="connsiteX8" fmla="*/ 3028982 w 3232182"/>
              <a:gd name="connsiteY8" fmla="*/ 383863 h 975535"/>
              <a:gd name="connsiteX9" fmla="*/ 3010462 w 3232182"/>
              <a:gd name="connsiteY9" fmla="*/ 356942 h 975535"/>
              <a:gd name="connsiteX10" fmla="*/ 2980189 w 3232182"/>
              <a:gd name="connsiteY10" fmla="*/ 340768 h 975535"/>
              <a:gd name="connsiteX11" fmla="*/ 2944331 w 3232182"/>
              <a:gd name="connsiteY11" fmla="*/ 321739 h 975535"/>
              <a:gd name="connsiteX12" fmla="*/ 2897499 w 3232182"/>
              <a:gd name="connsiteY12" fmla="*/ 300192 h 975535"/>
              <a:gd name="connsiteX13" fmla="*/ 2861641 w 3232182"/>
              <a:gd name="connsiteY13" fmla="*/ 276286 h 975535"/>
              <a:gd name="connsiteX14" fmla="*/ 2837711 w 3232182"/>
              <a:gd name="connsiteY14" fmla="*/ 261700 h 975535"/>
              <a:gd name="connsiteX15" fmla="*/ 2813829 w 3232182"/>
              <a:gd name="connsiteY15" fmla="*/ 240427 h 975535"/>
              <a:gd name="connsiteX16" fmla="*/ 2766017 w 3232182"/>
              <a:gd name="connsiteY16" fmla="*/ 222498 h 975535"/>
              <a:gd name="connsiteX17" fmla="*/ 2748088 w 3232182"/>
              <a:gd name="connsiteY17" fmla="*/ 216521 h 975535"/>
              <a:gd name="connsiteX18" fmla="*/ 2700276 w 3232182"/>
              <a:gd name="connsiteY18" fmla="*/ 210545 h 975535"/>
              <a:gd name="connsiteX19" fmla="*/ 2676370 w 3232182"/>
              <a:gd name="connsiteY19" fmla="*/ 198592 h 975535"/>
              <a:gd name="connsiteX20" fmla="*/ 2616605 w 3232182"/>
              <a:gd name="connsiteY20" fmla="*/ 180663 h 975535"/>
              <a:gd name="connsiteX21" fmla="*/ 2598676 w 3232182"/>
              <a:gd name="connsiteY21" fmla="*/ 168710 h 975535"/>
              <a:gd name="connsiteX22" fmla="*/ 2562817 w 3232182"/>
              <a:gd name="connsiteY22" fmla="*/ 156757 h 975535"/>
              <a:gd name="connsiteX23" fmla="*/ 2526958 w 3232182"/>
              <a:gd name="connsiteY23" fmla="*/ 132851 h 975535"/>
              <a:gd name="connsiteX24" fmla="*/ 2491099 w 3232182"/>
              <a:gd name="connsiteY24" fmla="*/ 108945 h 975535"/>
              <a:gd name="connsiteX25" fmla="*/ 2449264 w 3232182"/>
              <a:gd name="connsiteY25" fmla="*/ 91016 h 975535"/>
              <a:gd name="connsiteX26" fmla="*/ 2419382 w 3232182"/>
              <a:gd name="connsiteY26" fmla="*/ 79063 h 975535"/>
              <a:gd name="connsiteX27" fmla="*/ 2395476 w 3232182"/>
              <a:gd name="connsiteY27" fmla="*/ 73086 h 975535"/>
              <a:gd name="connsiteX28" fmla="*/ 2377546 w 3232182"/>
              <a:gd name="connsiteY28" fmla="*/ 67110 h 975535"/>
              <a:gd name="connsiteX29" fmla="*/ 2332679 w 3232182"/>
              <a:gd name="connsiteY29" fmla="*/ 62227 h 975535"/>
              <a:gd name="connsiteX30" fmla="*/ 2290453 w 3232182"/>
              <a:gd name="connsiteY30" fmla="*/ 50987 h 975535"/>
              <a:gd name="connsiteX31" fmla="*/ 2240113 w 3232182"/>
              <a:gd name="connsiteY31" fmla="*/ 44078 h 975535"/>
              <a:gd name="connsiteX32" fmla="*/ 2177969 w 3232182"/>
              <a:gd name="connsiteY32" fmla="*/ 30864 h 975535"/>
              <a:gd name="connsiteX33" fmla="*/ 2109423 w 3232182"/>
              <a:gd name="connsiteY33" fmla="*/ 24338 h 975535"/>
              <a:gd name="connsiteX34" fmla="*/ 1981049 w 3232182"/>
              <a:gd name="connsiteY34" fmla="*/ 5149 h 975535"/>
              <a:gd name="connsiteX35" fmla="*/ 1719971 w 3232182"/>
              <a:gd name="connsiteY35" fmla="*/ 8767 h 975535"/>
              <a:gd name="connsiteX36" fmla="*/ 1669328 w 3232182"/>
              <a:gd name="connsiteY36" fmla="*/ 599 h 975535"/>
              <a:gd name="connsiteX37" fmla="*/ 1624511 w 3232182"/>
              <a:gd name="connsiteY37" fmla="*/ 1369 h 975535"/>
              <a:gd name="connsiteX38" fmla="*/ 1558770 w 3232182"/>
              <a:gd name="connsiteY38" fmla="*/ 7345 h 975535"/>
              <a:gd name="connsiteX39" fmla="*/ 1427288 w 3232182"/>
              <a:gd name="connsiteY39" fmla="*/ 19298 h 975535"/>
              <a:gd name="connsiteX40" fmla="*/ 1409358 w 3232182"/>
              <a:gd name="connsiteY40" fmla="*/ 25274 h 975535"/>
              <a:gd name="connsiteX41" fmla="*/ 1325688 w 3232182"/>
              <a:gd name="connsiteY41" fmla="*/ 37227 h 975535"/>
              <a:gd name="connsiteX42" fmla="*/ 1289829 w 3232182"/>
              <a:gd name="connsiteY42" fmla="*/ 43204 h 975535"/>
              <a:gd name="connsiteX43" fmla="*/ 1253970 w 3232182"/>
              <a:gd name="connsiteY43" fmla="*/ 55157 h 975535"/>
              <a:gd name="connsiteX44" fmla="*/ 1224088 w 3232182"/>
              <a:gd name="connsiteY44" fmla="*/ 61133 h 975535"/>
              <a:gd name="connsiteX45" fmla="*/ 1188229 w 3232182"/>
              <a:gd name="connsiteY45" fmla="*/ 73086 h 975535"/>
              <a:gd name="connsiteX46" fmla="*/ 1170299 w 3232182"/>
              <a:gd name="connsiteY46" fmla="*/ 79063 h 975535"/>
              <a:gd name="connsiteX47" fmla="*/ 1152370 w 3232182"/>
              <a:gd name="connsiteY47" fmla="*/ 96992 h 975535"/>
              <a:gd name="connsiteX48" fmla="*/ 1116511 w 3232182"/>
              <a:gd name="connsiteY48" fmla="*/ 102969 h 975535"/>
              <a:gd name="connsiteX49" fmla="*/ 1092605 w 3232182"/>
              <a:gd name="connsiteY49" fmla="*/ 108945 h 975535"/>
              <a:gd name="connsiteX50" fmla="*/ 1056746 w 3232182"/>
              <a:gd name="connsiteY50" fmla="*/ 120898 h 975535"/>
              <a:gd name="connsiteX51" fmla="*/ 1038817 w 3232182"/>
              <a:gd name="connsiteY51" fmla="*/ 132851 h 975535"/>
              <a:gd name="connsiteX52" fmla="*/ 1002958 w 3232182"/>
              <a:gd name="connsiteY52" fmla="*/ 144804 h 975535"/>
              <a:gd name="connsiteX53" fmla="*/ 985029 w 3232182"/>
              <a:gd name="connsiteY53" fmla="*/ 150780 h 975535"/>
              <a:gd name="connsiteX54" fmla="*/ 937217 w 3232182"/>
              <a:gd name="connsiteY54" fmla="*/ 162733 h 975535"/>
              <a:gd name="connsiteX55" fmla="*/ 901358 w 3232182"/>
              <a:gd name="connsiteY55" fmla="*/ 186639 h 975535"/>
              <a:gd name="connsiteX56" fmla="*/ 883429 w 3232182"/>
              <a:gd name="connsiteY56" fmla="*/ 198592 h 975535"/>
              <a:gd name="connsiteX57" fmla="*/ 841594 w 3232182"/>
              <a:gd name="connsiteY57" fmla="*/ 210545 h 975535"/>
              <a:gd name="connsiteX58" fmla="*/ 823664 w 3232182"/>
              <a:gd name="connsiteY58" fmla="*/ 222498 h 975535"/>
              <a:gd name="connsiteX59" fmla="*/ 787805 w 3232182"/>
              <a:gd name="connsiteY59" fmla="*/ 234451 h 975535"/>
              <a:gd name="connsiteX60" fmla="*/ 769876 w 3232182"/>
              <a:gd name="connsiteY60" fmla="*/ 246404 h 975535"/>
              <a:gd name="connsiteX61" fmla="*/ 739994 w 3232182"/>
              <a:gd name="connsiteY61" fmla="*/ 252380 h 975535"/>
              <a:gd name="connsiteX62" fmla="*/ 704135 w 3232182"/>
              <a:gd name="connsiteY62" fmla="*/ 264333 h 975535"/>
              <a:gd name="connsiteX63" fmla="*/ 686205 w 3232182"/>
              <a:gd name="connsiteY63" fmla="*/ 270310 h 975535"/>
              <a:gd name="connsiteX64" fmla="*/ 662299 w 3232182"/>
              <a:gd name="connsiteY64" fmla="*/ 288239 h 975535"/>
              <a:gd name="connsiteX65" fmla="*/ 626441 w 3232182"/>
              <a:gd name="connsiteY65" fmla="*/ 312145 h 975535"/>
              <a:gd name="connsiteX66" fmla="*/ 614488 w 3232182"/>
              <a:gd name="connsiteY66" fmla="*/ 330074 h 975535"/>
              <a:gd name="connsiteX67" fmla="*/ 596558 w 3232182"/>
              <a:gd name="connsiteY67" fmla="*/ 336051 h 975535"/>
              <a:gd name="connsiteX68" fmla="*/ 584605 w 3232182"/>
              <a:gd name="connsiteY68" fmla="*/ 359957 h 975535"/>
              <a:gd name="connsiteX69" fmla="*/ 572652 w 3232182"/>
              <a:gd name="connsiteY69" fmla="*/ 377886 h 975535"/>
              <a:gd name="connsiteX70" fmla="*/ 502407 w 3232182"/>
              <a:gd name="connsiteY70" fmla="*/ 397076 h 975535"/>
              <a:gd name="connsiteX71" fmla="*/ 460735 w 3232182"/>
              <a:gd name="connsiteY71" fmla="*/ 432935 h 975535"/>
              <a:gd name="connsiteX72" fmla="*/ 401952 w 3232182"/>
              <a:gd name="connsiteY72" fmla="*/ 462817 h 975535"/>
              <a:gd name="connsiteX73" fmla="*/ 330888 w 3232182"/>
              <a:gd name="connsiteY73" fmla="*/ 486561 h 975535"/>
              <a:gd name="connsiteX74" fmla="*/ 312469 w 3232182"/>
              <a:gd name="connsiteY74" fmla="*/ 522419 h 975535"/>
              <a:gd name="connsiteX75" fmla="*/ 300352 w 3232182"/>
              <a:gd name="connsiteY75" fmla="*/ 540349 h 975535"/>
              <a:gd name="connsiteX76" fmla="*/ 282234 w 3232182"/>
              <a:gd name="connsiteY76" fmla="*/ 556194 h 975535"/>
              <a:gd name="connsiteX77" fmla="*/ 258843 w 3232182"/>
              <a:gd name="connsiteY77" fmla="*/ 560637 h 975535"/>
              <a:gd name="connsiteX78" fmla="*/ 234373 w 3232182"/>
              <a:gd name="connsiteY78" fmla="*/ 580320 h 975535"/>
              <a:gd name="connsiteX79" fmla="*/ 176319 w 3232182"/>
              <a:gd name="connsiteY79" fmla="*/ 608448 h 975535"/>
              <a:gd name="connsiteX80" fmla="*/ 152074 w 3232182"/>
              <a:gd name="connsiteY80" fmla="*/ 638167 h 975535"/>
              <a:gd name="connsiteX81" fmla="*/ 117045 w 3232182"/>
              <a:gd name="connsiteY81" fmla="*/ 669473 h 975535"/>
              <a:gd name="connsiteX82" fmla="*/ 69559 w 3232182"/>
              <a:gd name="connsiteY82" fmla="*/ 689761 h 975535"/>
              <a:gd name="connsiteX83" fmla="*/ 16590 w 3232182"/>
              <a:gd name="connsiteY83" fmla="*/ 718383 h 975535"/>
              <a:gd name="connsiteX84" fmla="*/ 9305 w 3232182"/>
              <a:gd name="connsiteY84" fmla="*/ 754081 h 975535"/>
              <a:gd name="connsiteX85" fmla="*/ 3001 w 3232182"/>
              <a:gd name="connsiteY85" fmla="*/ 793719 h 975535"/>
              <a:gd name="connsiteX86" fmla="*/ 2674 w 3232182"/>
              <a:gd name="connsiteY86" fmla="*/ 822503 h 975535"/>
              <a:gd name="connsiteX87" fmla="*/ 7996 w 3232182"/>
              <a:gd name="connsiteY87" fmla="*/ 846571 h 975535"/>
              <a:gd name="connsiteX88" fmla="*/ 10337 w 3232182"/>
              <a:gd name="connsiteY88" fmla="*/ 873000 h 975535"/>
              <a:gd name="connsiteX89" fmla="*/ 1037 w 3232182"/>
              <a:gd name="connsiteY89" fmla="*/ 907109 h 975535"/>
              <a:gd name="connsiteX90" fmla="*/ 6890 w 3232182"/>
              <a:gd name="connsiteY90" fmla="*/ 941376 h 975535"/>
              <a:gd name="connsiteX91" fmla="*/ 46723 w 3232182"/>
              <a:gd name="connsiteY91" fmla="*/ 975533 h 975535"/>
              <a:gd name="connsiteX0" fmla="*/ 46723 w 3232182"/>
              <a:gd name="connsiteY0" fmla="*/ 975533 h 975535"/>
              <a:gd name="connsiteX1" fmla="*/ 3232182 w 3232182"/>
              <a:gd name="connsiteY1" fmla="*/ 969557 h 975535"/>
              <a:gd name="connsiteX2" fmla="*/ 3232019 w 3232182"/>
              <a:gd name="connsiteY2" fmla="*/ 495022 h 975535"/>
              <a:gd name="connsiteX3" fmla="*/ 3190511 w 3232182"/>
              <a:gd name="connsiteY3" fmla="*/ 462944 h 975535"/>
              <a:gd name="connsiteX4" fmla="*/ 3148511 w 3232182"/>
              <a:gd name="connsiteY4" fmla="*/ 437165 h 975535"/>
              <a:gd name="connsiteX5" fmla="*/ 3130582 w 3232182"/>
              <a:gd name="connsiteY5" fmla="*/ 433709 h 975535"/>
              <a:gd name="connsiteX6" fmla="*/ 3094886 w 3232182"/>
              <a:gd name="connsiteY6" fmla="*/ 413422 h 975535"/>
              <a:gd name="connsiteX7" fmla="*/ 3070163 w 3232182"/>
              <a:gd name="connsiteY7" fmla="*/ 401630 h 975535"/>
              <a:gd name="connsiteX8" fmla="*/ 3028982 w 3232182"/>
              <a:gd name="connsiteY8" fmla="*/ 383863 h 975535"/>
              <a:gd name="connsiteX9" fmla="*/ 3010462 w 3232182"/>
              <a:gd name="connsiteY9" fmla="*/ 356942 h 975535"/>
              <a:gd name="connsiteX10" fmla="*/ 2980189 w 3232182"/>
              <a:gd name="connsiteY10" fmla="*/ 340768 h 975535"/>
              <a:gd name="connsiteX11" fmla="*/ 2944331 w 3232182"/>
              <a:gd name="connsiteY11" fmla="*/ 321739 h 975535"/>
              <a:gd name="connsiteX12" fmla="*/ 2897499 w 3232182"/>
              <a:gd name="connsiteY12" fmla="*/ 300192 h 975535"/>
              <a:gd name="connsiteX13" fmla="*/ 2861641 w 3232182"/>
              <a:gd name="connsiteY13" fmla="*/ 276286 h 975535"/>
              <a:gd name="connsiteX14" fmla="*/ 2837711 w 3232182"/>
              <a:gd name="connsiteY14" fmla="*/ 261700 h 975535"/>
              <a:gd name="connsiteX15" fmla="*/ 2813829 w 3232182"/>
              <a:gd name="connsiteY15" fmla="*/ 240427 h 975535"/>
              <a:gd name="connsiteX16" fmla="*/ 2766017 w 3232182"/>
              <a:gd name="connsiteY16" fmla="*/ 222498 h 975535"/>
              <a:gd name="connsiteX17" fmla="*/ 2748088 w 3232182"/>
              <a:gd name="connsiteY17" fmla="*/ 216521 h 975535"/>
              <a:gd name="connsiteX18" fmla="*/ 2700276 w 3232182"/>
              <a:gd name="connsiteY18" fmla="*/ 210545 h 975535"/>
              <a:gd name="connsiteX19" fmla="*/ 2676370 w 3232182"/>
              <a:gd name="connsiteY19" fmla="*/ 198592 h 975535"/>
              <a:gd name="connsiteX20" fmla="*/ 2616605 w 3232182"/>
              <a:gd name="connsiteY20" fmla="*/ 180663 h 975535"/>
              <a:gd name="connsiteX21" fmla="*/ 2598676 w 3232182"/>
              <a:gd name="connsiteY21" fmla="*/ 168710 h 975535"/>
              <a:gd name="connsiteX22" fmla="*/ 2562817 w 3232182"/>
              <a:gd name="connsiteY22" fmla="*/ 156757 h 975535"/>
              <a:gd name="connsiteX23" fmla="*/ 2526958 w 3232182"/>
              <a:gd name="connsiteY23" fmla="*/ 132851 h 975535"/>
              <a:gd name="connsiteX24" fmla="*/ 2491099 w 3232182"/>
              <a:gd name="connsiteY24" fmla="*/ 108945 h 975535"/>
              <a:gd name="connsiteX25" fmla="*/ 2449264 w 3232182"/>
              <a:gd name="connsiteY25" fmla="*/ 91016 h 975535"/>
              <a:gd name="connsiteX26" fmla="*/ 2419382 w 3232182"/>
              <a:gd name="connsiteY26" fmla="*/ 79063 h 975535"/>
              <a:gd name="connsiteX27" fmla="*/ 2395476 w 3232182"/>
              <a:gd name="connsiteY27" fmla="*/ 73086 h 975535"/>
              <a:gd name="connsiteX28" fmla="*/ 2377546 w 3232182"/>
              <a:gd name="connsiteY28" fmla="*/ 67110 h 975535"/>
              <a:gd name="connsiteX29" fmla="*/ 2332679 w 3232182"/>
              <a:gd name="connsiteY29" fmla="*/ 62227 h 975535"/>
              <a:gd name="connsiteX30" fmla="*/ 2290453 w 3232182"/>
              <a:gd name="connsiteY30" fmla="*/ 50987 h 975535"/>
              <a:gd name="connsiteX31" fmla="*/ 2240113 w 3232182"/>
              <a:gd name="connsiteY31" fmla="*/ 44078 h 975535"/>
              <a:gd name="connsiteX32" fmla="*/ 2177969 w 3232182"/>
              <a:gd name="connsiteY32" fmla="*/ 30864 h 975535"/>
              <a:gd name="connsiteX33" fmla="*/ 2109423 w 3232182"/>
              <a:gd name="connsiteY33" fmla="*/ 24338 h 975535"/>
              <a:gd name="connsiteX34" fmla="*/ 1981049 w 3232182"/>
              <a:gd name="connsiteY34" fmla="*/ 5149 h 975535"/>
              <a:gd name="connsiteX35" fmla="*/ 1719971 w 3232182"/>
              <a:gd name="connsiteY35" fmla="*/ 8767 h 975535"/>
              <a:gd name="connsiteX36" fmla="*/ 1669328 w 3232182"/>
              <a:gd name="connsiteY36" fmla="*/ 599 h 975535"/>
              <a:gd name="connsiteX37" fmla="*/ 1624511 w 3232182"/>
              <a:gd name="connsiteY37" fmla="*/ 1369 h 975535"/>
              <a:gd name="connsiteX38" fmla="*/ 1558770 w 3232182"/>
              <a:gd name="connsiteY38" fmla="*/ 7345 h 975535"/>
              <a:gd name="connsiteX39" fmla="*/ 1427288 w 3232182"/>
              <a:gd name="connsiteY39" fmla="*/ 19298 h 975535"/>
              <a:gd name="connsiteX40" fmla="*/ 1409358 w 3232182"/>
              <a:gd name="connsiteY40" fmla="*/ 25274 h 975535"/>
              <a:gd name="connsiteX41" fmla="*/ 1325688 w 3232182"/>
              <a:gd name="connsiteY41" fmla="*/ 37227 h 975535"/>
              <a:gd name="connsiteX42" fmla="*/ 1289829 w 3232182"/>
              <a:gd name="connsiteY42" fmla="*/ 43204 h 975535"/>
              <a:gd name="connsiteX43" fmla="*/ 1253970 w 3232182"/>
              <a:gd name="connsiteY43" fmla="*/ 55157 h 975535"/>
              <a:gd name="connsiteX44" fmla="*/ 1224088 w 3232182"/>
              <a:gd name="connsiteY44" fmla="*/ 61133 h 975535"/>
              <a:gd name="connsiteX45" fmla="*/ 1188229 w 3232182"/>
              <a:gd name="connsiteY45" fmla="*/ 73086 h 975535"/>
              <a:gd name="connsiteX46" fmla="*/ 1170299 w 3232182"/>
              <a:gd name="connsiteY46" fmla="*/ 79063 h 975535"/>
              <a:gd name="connsiteX47" fmla="*/ 1152370 w 3232182"/>
              <a:gd name="connsiteY47" fmla="*/ 96992 h 975535"/>
              <a:gd name="connsiteX48" fmla="*/ 1116511 w 3232182"/>
              <a:gd name="connsiteY48" fmla="*/ 102969 h 975535"/>
              <a:gd name="connsiteX49" fmla="*/ 1092605 w 3232182"/>
              <a:gd name="connsiteY49" fmla="*/ 108945 h 975535"/>
              <a:gd name="connsiteX50" fmla="*/ 1056746 w 3232182"/>
              <a:gd name="connsiteY50" fmla="*/ 120898 h 975535"/>
              <a:gd name="connsiteX51" fmla="*/ 1038817 w 3232182"/>
              <a:gd name="connsiteY51" fmla="*/ 132851 h 975535"/>
              <a:gd name="connsiteX52" fmla="*/ 1002958 w 3232182"/>
              <a:gd name="connsiteY52" fmla="*/ 144804 h 975535"/>
              <a:gd name="connsiteX53" fmla="*/ 985029 w 3232182"/>
              <a:gd name="connsiteY53" fmla="*/ 150780 h 975535"/>
              <a:gd name="connsiteX54" fmla="*/ 937217 w 3232182"/>
              <a:gd name="connsiteY54" fmla="*/ 162733 h 975535"/>
              <a:gd name="connsiteX55" fmla="*/ 901358 w 3232182"/>
              <a:gd name="connsiteY55" fmla="*/ 186639 h 975535"/>
              <a:gd name="connsiteX56" fmla="*/ 883429 w 3232182"/>
              <a:gd name="connsiteY56" fmla="*/ 198592 h 975535"/>
              <a:gd name="connsiteX57" fmla="*/ 841594 w 3232182"/>
              <a:gd name="connsiteY57" fmla="*/ 210545 h 975535"/>
              <a:gd name="connsiteX58" fmla="*/ 823664 w 3232182"/>
              <a:gd name="connsiteY58" fmla="*/ 222498 h 975535"/>
              <a:gd name="connsiteX59" fmla="*/ 787805 w 3232182"/>
              <a:gd name="connsiteY59" fmla="*/ 234451 h 975535"/>
              <a:gd name="connsiteX60" fmla="*/ 769876 w 3232182"/>
              <a:gd name="connsiteY60" fmla="*/ 246404 h 975535"/>
              <a:gd name="connsiteX61" fmla="*/ 739994 w 3232182"/>
              <a:gd name="connsiteY61" fmla="*/ 252380 h 975535"/>
              <a:gd name="connsiteX62" fmla="*/ 704135 w 3232182"/>
              <a:gd name="connsiteY62" fmla="*/ 264333 h 975535"/>
              <a:gd name="connsiteX63" fmla="*/ 686205 w 3232182"/>
              <a:gd name="connsiteY63" fmla="*/ 270310 h 975535"/>
              <a:gd name="connsiteX64" fmla="*/ 662299 w 3232182"/>
              <a:gd name="connsiteY64" fmla="*/ 288239 h 975535"/>
              <a:gd name="connsiteX65" fmla="*/ 626441 w 3232182"/>
              <a:gd name="connsiteY65" fmla="*/ 312145 h 975535"/>
              <a:gd name="connsiteX66" fmla="*/ 614488 w 3232182"/>
              <a:gd name="connsiteY66" fmla="*/ 330074 h 975535"/>
              <a:gd name="connsiteX67" fmla="*/ 596558 w 3232182"/>
              <a:gd name="connsiteY67" fmla="*/ 336051 h 975535"/>
              <a:gd name="connsiteX68" fmla="*/ 584605 w 3232182"/>
              <a:gd name="connsiteY68" fmla="*/ 359957 h 975535"/>
              <a:gd name="connsiteX69" fmla="*/ 572652 w 3232182"/>
              <a:gd name="connsiteY69" fmla="*/ 377886 h 975535"/>
              <a:gd name="connsiteX70" fmla="*/ 502407 w 3232182"/>
              <a:gd name="connsiteY70" fmla="*/ 397076 h 975535"/>
              <a:gd name="connsiteX71" fmla="*/ 460735 w 3232182"/>
              <a:gd name="connsiteY71" fmla="*/ 432935 h 975535"/>
              <a:gd name="connsiteX72" fmla="*/ 401952 w 3232182"/>
              <a:gd name="connsiteY72" fmla="*/ 462817 h 975535"/>
              <a:gd name="connsiteX73" fmla="*/ 354844 w 3232182"/>
              <a:gd name="connsiteY73" fmla="*/ 486561 h 975535"/>
              <a:gd name="connsiteX74" fmla="*/ 312469 w 3232182"/>
              <a:gd name="connsiteY74" fmla="*/ 522419 h 975535"/>
              <a:gd name="connsiteX75" fmla="*/ 300352 w 3232182"/>
              <a:gd name="connsiteY75" fmla="*/ 540349 h 975535"/>
              <a:gd name="connsiteX76" fmla="*/ 282234 w 3232182"/>
              <a:gd name="connsiteY76" fmla="*/ 556194 h 975535"/>
              <a:gd name="connsiteX77" fmla="*/ 258843 w 3232182"/>
              <a:gd name="connsiteY77" fmla="*/ 560637 h 975535"/>
              <a:gd name="connsiteX78" fmla="*/ 234373 w 3232182"/>
              <a:gd name="connsiteY78" fmla="*/ 580320 h 975535"/>
              <a:gd name="connsiteX79" fmla="*/ 176319 w 3232182"/>
              <a:gd name="connsiteY79" fmla="*/ 608448 h 975535"/>
              <a:gd name="connsiteX80" fmla="*/ 152074 w 3232182"/>
              <a:gd name="connsiteY80" fmla="*/ 638167 h 975535"/>
              <a:gd name="connsiteX81" fmla="*/ 117045 w 3232182"/>
              <a:gd name="connsiteY81" fmla="*/ 669473 h 975535"/>
              <a:gd name="connsiteX82" fmla="*/ 69559 w 3232182"/>
              <a:gd name="connsiteY82" fmla="*/ 689761 h 975535"/>
              <a:gd name="connsiteX83" fmla="*/ 16590 w 3232182"/>
              <a:gd name="connsiteY83" fmla="*/ 718383 h 975535"/>
              <a:gd name="connsiteX84" fmla="*/ 9305 w 3232182"/>
              <a:gd name="connsiteY84" fmla="*/ 754081 h 975535"/>
              <a:gd name="connsiteX85" fmla="*/ 3001 w 3232182"/>
              <a:gd name="connsiteY85" fmla="*/ 793719 h 975535"/>
              <a:gd name="connsiteX86" fmla="*/ 2674 w 3232182"/>
              <a:gd name="connsiteY86" fmla="*/ 822503 h 975535"/>
              <a:gd name="connsiteX87" fmla="*/ 7996 w 3232182"/>
              <a:gd name="connsiteY87" fmla="*/ 846571 h 975535"/>
              <a:gd name="connsiteX88" fmla="*/ 10337 w 3232182"/>
              <a:gd name="connsiteY88" fmla="*/ 873000 h 975535"/>
              <a:gd name="connsiteX89" fmla="*/ 1037 w 3232182"/>
              <a:gd name="connsiteY89" fmla="*/ 907109 h 975535"/>
              <a:gd name="connsiteX90" fmla="*/ 6890 w 3232182"/>
              <a:gd name="connsiteY90" fmla="*/ 941376 h 975535"/>
              <a:gd name="connsiteX91" fmla="*/ 46723 w 3232182"/>
              <a:gd name="connsiteY91" fmla="*/ 975533 h 975535"/>
              <a:gd name="connsiteX0" fmla="*/ 46723 w 3232182"/>
              <a:gd name="connsiteY0" fmla="*/ 975533 h 975535"/>
              <a:gd name="connsiteX1" fmla="*/ 3232182 w 3232182"/>
              <a:gd name="connsiteY1" fmla="*/ 969557 h 975535"/>
              <a:gd name="connsiteX2" fmla="*/ 3232019 w 3232182"/>
              <a:gd name="connsiteY2" fmla="*/ 495022 h 975535"/>
              <a:gd name="connsiteX3" fmla="*/ 3190511 w 3232182"/>
              <a:gd name="connsiteY3" fmla="*/ 462944 h 975535"/>
              <a:gd name="connsiteX4" fmla="*/ 3148511 w 3232182"/>
              <a:gd name="connsiteY4" fmla="*/ 437165 h 975535"/>
              <a:gd name="connsiteX5" fmla="*/ 3130582 w 3232182"/>
              <a:gd name="connsiteY5" fmla="*/ 433709 h 975535"/>
              <a:gd name="connsiteX6" fmla="*/ 3094886 w 3232182"/>
              <a:gd name="connsiteY6" fmla="*/ 413422 h 975535"/>
              <a:gd name="connsiteX7" fmla="*/ 3070163 w 3232182"/>
              <a:gd name="connsiteY7" fmla="*/ 401630 h 975535"/>
              <a:gd name="connsiteX8" fmla="*/ 3028982 w 3232182"/>
              <a:gd name="connsiteY8" fmla="*/ 383863 h 975535"/>
              <a:gd name="connsiteX9" fmla="*/ 3010462 w 3232182"/>
              <a:gd name="connsiteY9" fmla="*/ 356942 h 975535"/>
              <a:gd name="connsiteX10" fmla="*/ 2980189 w 3232182"/>
              <a:gd name="connsiteY10" fmla="*/ 340768 h 975535"/>
              <a:gd name="connsiteX11" fmla="*/ 2944331 w 3232182"/>
              <a:gd name="connsiteY11" fmla="*/ 321739 h 975535"/>
              <a:gd name="connsiteX12" fmla="*/ 2897499 w 3232182"/>
              <a:gd name="connsiteY12" fmla="*/ 300192 h 975535"/>
              <a:gd name="connsiteX13" fmla="*/ 2861641 w 3232182"/>
              <a:gd name="connsiteY13" fmla="*/ 276286 h 975535"/>
              <a:gd name="connsiteX14" fmla="*/ 2837711 w 3232182"/>
              <a:gd name="connsiteY14" fmla="*/ 261700 h 975535"/>
              <a:gd name="connsiteX15" fmla="*/ 2813829 w 3232182"/>
              <a:gd name="connsiteY15" fmla="*/ 240427 h 975535"/>
              <a:gd name="connsiteX16" fmla="*/ 2766017 w 3232182"/>
              <a:gd name="connsiteY16" fmla="*/ 222498 h 975535"/>
              <a:gd name="connsiteX17" fmla="*/ 2748088 w 3232182"/>
              <a:gd name="connsiteY17" fmla="*/ 216521 h 975535"/>
              <a:gd name="connsiteX18" fmla="*/ 2700276 w 3232182"/>
              <a:gd name="connsiteY18" fmla="*/ 210545 h 975535"/>
              <a:gd name="connsiteX19" fmla="*/ 2676370 w 3232182"/>
              <a:gd name="connsiteY19" fmla="*/ 198592 h 975535"/>
              <a:gd name="connsiteX20" fmla="*/ 2616605 w 3232182"/>
              <a:gd name="connsiteY20" fmla="*/ 180663 h 975535"/>
              <a:gd name="connsiteX21" fmla="*/ 2598676 w 3232182"/>
              <a:gd name="connsiteY21" fmla="*/ 168710 h 975535"/>
              <a:gd name="connsiteX22" fmla="*/ 2562817 w 3232182"/>
              <a:gd name="connsiteY22" fmla="*/ 156757 h 975535"/>
              <a:gd name="connsiteX23" fmla="*/ 2526958 w 3232182"/>
              <a:gd name="connsiteY23" fmla="*/ 132851 h 975535"/>
              <a:gd name="connsiteX24" fmla="*/ 2491099 w 3232182"/>
              <a:gd name="connsiteY24" fmla="*/ 108945 h 975535"/>
              <a:gd name="connsiteX25" fmla="*/ 2449264 w 3232182"/>
              <a:gd name="connsiteY25" fmla="*/ 91016 h 975535"/>
              <a:gd name="connsiteX26" fmla="*/ 2419382 w 3232182"/>
              <a:gd name="connsiteY26" fmla="*/ 79063 h 975535"/>
              <a:gd name="connsiteX27" fmla="*/ 2395476 w 3232182"/>
              <a:gd name="connsiteY27" fmla="*/ 73086 h 975535"/>
              <a:gd name="connsiteX28" fmla="*/ 2377546 w 3232182"/>
              <a:gd name="connsiteY28" fmla="*/ 67110 h 975535"/>
              <a:gd name="connsiteX29" fmla="*/ 2332679 w 3232182"/>
              <a:gd name="connsiteY29" fmla="*/ 62227 h 975535"/>
              <a:gd name="connsiteX30" fmla="*/ 2290453 w 3232182"/>
              <a:gd name="connsiteY30" fmla="*/ 50987 h 975535"/>
              <a:gd name="connsiteX31" fmla="*/ 2240113 w 3232182"/>
              <a:gd name="connsiteY31" fmla="*/ 44078 h 975535"/>
              <a:gd name="connsiteX32" fmla="*/ 2177969 w 3232182"/>
              <a:gd name="connsiteY32" fmla="*/ 30864 h 975535"/>
              <a:gd name="connsiteX33" fmla="*/ 2109423 w 3232182"/>
              <a:gd name="connsiteY33" fmla="*/ 24338 h 975535"/>
              <a:gd name="connsiteX34" fmla="*/ 1981049 w 3232182"/>
              <a:gd name="connsiteY34" fmla="*/ 5149 h 975535"/>
              <a:gd name="connsiteX35" fmla="*/ 1719971 w 3232182"/>
              <a:gd name="connsiteY35" fmla="*/ 8767 h 975535"/>
              <a:gd name="connsiteX36" fmla="*/ 1669328 w 3232182"/>
              <a:gd name="connsiteY36" fmla="*/ 599 h 975535"/>
              <a:gd name="connsiteX37" fmla="*/ 1624511 w 3232182"/>
              <a:gd name="connsiteY37" fmla="*/ 1369 h 975535"/>
              <a:gd name="connsiteX38" fmla="*/ 1558770 w 3232182"/>
              <a:gd name="connsiteY38" fmla="*/ 7345 h 975535"/>
              <a:gd name="connsiteX39" fmla="*/ 1427288 w 3232182"/>
              <a:gd name="connsiteY39" fmla="*/ 19298 h 975535"/>
              <a:gd name="connsiteX40" fmla="*/ 1409358 w 3232182"/>
              <a:gd name="connsiteY40" fmla="*/ 25274 h 975535"/>
              <a:gd name="connsiteX41" fmla="*/ 1325688 w 3232182"/>
              <a:gd name="connsiteY41" fmla="*/ 37227 h 975535"/>
              <a:gd name="connsiteX42" fmla="*/ 1289829 w 3232182"/>
              <a:gd name="connsiteY42" fmla="*/ 43204 h 975535"/>
              <a:gd name="connsiteX43" fmla="*/ 1253970 w 3232182"/>
              <a:gd name="connsiteY43" fmla="*/ 55157 h 975535"/>
              <a:gd name="connsiteX44" fmla="*/ 1224088 w 3232182"/>
              <a:gd name="connsiteY44" fmla="*/ 61133 h 975535"/>
              <a:gd name="connsiteX45" fmla="*/ 1188229 w 3232182"/>
              <a:gd name="connsiteY45" fmla="*/ 73086 h 975535"/>
              <a:gd name="connsiteX46" fmla="*/ 1170299 w 3232182"/>
              <a:gd name="connsiteY46" fmla="*/ 79063 h 975535"/>
              <a:gd name="connsiteX47" fmla="*/ 1152370 w 3232182"/>
              <a:gd name="connsiteY47" fmla="*/ 96992 h 975535"/>
              <a:gd name="connsiteX48" fmla="*/ 1116511 w 3232182"/>
              <a:gd name="connsiteY48" fmla="*/ 102969 h 975535"/>
              <a:gd name="connsiteX49" fmla="*/ 1092605 w 3232182"/>
              <a:gd name="connsiteY49" fmla="*/ 108945 h 975535"/>
              <a:gd name="connsiteX50" fmla="*/ 1056746 w 3232182"/>
              <a:gd name="connsiteY50" fmla="*/ 120898 h 975535"/>
              <a:gd name="connsiteX51" fmla="*/ 1038817 w 3232182"/>
              <a:gd name="connsiteY51" fmla="*/ 132851 h 975535"/>
              <a:gd name="connsiteX52" fmla="*/ 1002958 w 3232182"/>
              <a:gd name="connsiteY52" fmla="*/ 144804 h 975535"/>
              <a:gd name="connsiteX53" fmla="*/ 985029 w 3232182"/>
              <a:gd name="connsiteY53" fmla="*/ 150780 h 975535"/>
              <a:gd name="connsiteX54" fmla="*/ 937217 w 3232182"/>
              <a:gd name="connsiteY54" fmla="*/ 162733 h 975535"/>
              <a:gd name="connsiteX55" fmla="*/ 901358 w 3232182"/>
              <a:gd name="connsiteY55" fmla="*/ 186639 h 975535"/>
              <a:gd name="connsiteX56" fmla="*/ 883429 w 3232182"/>
              <a:gd name="connsiteY56" fmla="*/ 198592 h 975535"/>
              <a:gd name="connsiteX57" fmla="*/ 841594 w 3232182"/>
              <a:gd name="connsiteY57" fmla="*/ 210545 h 975535"/>
              <a:gd name="connsiteX58" fmla="*/ 823664 w 3232182"/>
              <a:gd name="connsiteY58" fmla="*/ 222498 h 975535"/>
              <a:gd name="connsiteX59" fmla="*/ 787805 w 3232182"/>
              <a:gd name="connsiteY59" fmla="*/ 234451 h 975535"/>
              <a:gd name="connsiteX60" fmla="*/ 769876 w 3232182"/>
              <a:gd name="connsiteY60" fmla="*/ 246404 h 975535"/>
              <a:gd name="connsiteX61" fmla="*/ 739994 w 3232182"/>
              <a:gd name="connsiteY61" fmla="*/ 252380 h 975535"/>
              <a:gd name="connsiteX62" fmla="*/ 704135 w 3232182"/>
              <a:gd name="connsiteY62" fmla="*/ 264333 h 975535"/>
              <a:gd name="connsiteX63" fmla="*/ 686205 w 3232182"/>
              <a:gd name="connsiteY63" fmla="*/ 270310 h 975535"/>
              <a:gd name="connsiteX64" fmla="*/ 662299 w 3232182"/>
              <a:gd name="connsiteY64" fmla="*/ 288239 h 975535"/>
              <a:gd name="connsiteX65" fmla="*/ 626441 w 3232182"/>
              <a:gd name="connsiteY65" fmla="*/ 312145 h 975535"/>
              <a:gd name="connsiteX66" fmla="*/ 614488 w 3232182"/>
              <a:gd name="connsiteY66" fmla="*/ 330074 h 975535"/>
              <a:gd name="connsiteX67" fmla="*/ 596558 w 3232182"/>
              <a:gd name="connsiteY67" fmla="*/ 336051 h 975535"/>
              <a:gd name="connsiteX68" fmla="*/ 584605 w 3232182"/>
              <a:gd name="connsiteY68" fmla="*/ 359957 h 975535"/>
              <a:gd name="connsiteX69" fmla="*/ 572652 w 3232182"/>
              <a:gd name="connsiteY69" fmla="*/ 377886 h 975535"/>
              <a:gd name="connsiteX70" fmla="*/ 502407 w 3232182"/>
              <a:gd name="connsiteY70" fmla="*/ 397076 h 975535"/>
              <a:gd name="connsiteX71" fmla="*/ 460735 w 3232182"/>
              <a:gd name="connsiteY71" fmla="*/ 432935 h 975535"/>
              <a:gd name="connsiteX72" fmla="*/ 401952 w 3232182"/>
              <a:gd name="connsiteY72" fmla="*/ 462817 h 975535"/>
              <a:gd name="connsiteX73" fmla="*/ 354844 w 3232182"/>
              <a:gd name="connsiteY73" fmla="*/ 486561 h 975535"/>
              <a:gd name="connsiteX74" fmla="*/ 312469 w 3232182"/>
              <a:gd name="connsiteY74" fmla="*/ 522419 h 975535"/>
              <a:gd name="connsiteX75" fmla="*/ 300352 w 3232182"/>
              <a:gd name="connsiteY75" fmla="*/ 540349 h 975535"/>
              <a:gd name="connsiteX76" fmla="*/ 282234 w 3232182"/>
              <a:gd name="connsiteY76" fmla="*/ 556194 h 975535"/>
              <a:gd name="connsiteX77" fmla="*/ 258843 w 3232182"/>
              <a:gd name="connsiteY77" fmla="*/ 560637 h 975535"/>
              <a:gd name="connsiteX78" fmla="*/ 234373 w 3232182"/>
              <a:gd name="connsiteY78" fmla="*/ 580320 h 975535"/>
              <a:gd name="connsiteX79" fmla="*/ 176319 w 3232182"/>
              <a:gd name="connsiteY79" fmla="*/ 608448 h 975535"/>
              <a:gd name="connsiteX80" fmla="*/ 152074 w 3232182"/>
              <a:gd name="connsiteY80" fmla="*/ 638167 h 975535"/>
              <a:gd name="connsiteX81" fmla="*/ 117045 w 3232182"/>
              <a:gd name="connsiteY81" fmla="*/ 669473 h 975535"/>
              <a:gd name="connsiteX82" fmla="*/ 69559 w 3232182"/>
              <a:gd name="connsiteY82" fmla="*/ 689761 h 975535"/>
              <a:gd name="connsiteX83" fmla="*/ 16590 w 3232182"/>
              <a:gd name="connsiteY83" fmla="*/ 718383 h 975535"/>
              <a:gd name="connsiteX84" fmla="*/ 9305 w 3232182"/>
              <a:gd name="connsiteY84" fmla="*/ 754081 h 975535"/>
              <a:gd name="connsiteX85" fmla="*/ 3001 w 3232182"/>
              <a:gd name="connsiteY85" fmla="*/ 793719 h 975535"/>
              <a:gd name="connsiteX86" fmla="*/ 2674 w 3232182"/>
              <a:gd name="connsiteY86" fmla="*/ 822503 h 975535"/>
              <a:gd name="connsiteX87" fmla="*/ 7996 w 3232182"/>
              <a:gd name="connsiteY87" fmla="*/ 846571 h 975535"/>
              <a:gd name="connsiteX88" fmla="*/ 10337 w 3232182"/>
              <a:gd name="connsiteY88" fmla="*/ 873000 h 975535"/>
              <a:gd name="connsiteX89" fmla="*/ 1037 w 3232182"/>
              <a:gd name="connsiteY89" fmla="*/ 907109 h 975535"/>
              <a:gd name="connsiteX90" fmla="*/ 6890 w 3232182"/>
              <a:gd name="connsiteY90" fmla="*/ 941376 h 975535"/>
              <a:gd name="connsiteX91" fmla="*/ 46723 w 3232182"/>
              <a:gd name="connsiteY91" fmla="*/ 975533 h 975535"/>
              <a:gd name="connsiteX0" fmla="*/ 46723 w 3232182"/>
              <a:gd name="connsiteY0" fmla="*/ 975533 h 975535"/>
              <a:gd name="connsiteX1" fmla="*/ 3232182 w 3232182"/>
              <a:gd name="connsiteY1" fmla="*/ 969557 h 975535"/>
              <a:gd name="connsiteX2" fmla="*/ 3232019 w 3232182"/>
              <a:gd name="connsiteY2" fmla="*/ 495022 h 975535"/>
              <a:gd name="connsiteX3" fmla="*/ 3190511 w 3232182"/>
              <a:gd name="connsiteY3" fmla="*/ 462944 h 975535"/>
              <a:gd name="connsiteX4" fmla="*/ 3148511 w 3232182"/>
              <a:gd name="connsiteY4" fmla="*/ 437165 h 975535"/>
              <a:gd name="connsiteX5" fmla="*/ 3130582 w 3232182"/>
              <a:gd name="connsiteY5" fmla="*/ 433709 h 975535"/>
              <a:gd name="connsiteX6" fmla="*/ 3094886 w 3232182"/>
              <a:gd name="connsiteY6" fmla="*/ 413422 h 975535"/>
              <a:gd name="connsiteX7" fmla="*/ 3070163 w 3232182"/>
              <a:gd name="connsiteY7" fmla="*/ 401630 h 975535"/>
              <a:gd name="connsiteX8" fmla="*/ 3028982 w 3232182"/>
              <a:gd name="connsiteY8" fmla="*/ 383863 h 975535"/>
              <a:gd name="connsiteX9" fmla="*/ 3010462 w 3232182"/>
              <a:gd name="connsiteY9" fmla="*/ 356942 h 975535"/>
              <a:gd name="connsiteX10" fmla="*/ 2980189 w 3232182"/>
              <a:gd name="connsiteY10" fmla="*/ 340768 h 975535"/>
              <a:gd name="connsiteX11" fmla="*/ 2944331 w 3232182"/>
              <a:gd name="connsiteY11" fmla="*/ 321739 h 975535"/>
              <a:gd name="connsiteX12" fmla="*/ 2897499 w 3232182"/>
              <a:gd name="connsiteY12" fmla="*/ 300192 h 975535"/>
              <a:gd name="connsiteX13" fmla="*/ 2861641 w 3232182"/>
              <a:gd name="connsiteY13" fmla="*/ 276286 h 975535"/>
              <a:gd name="connsiteX14" fmla="*/ 2837711 w 3232182"/>
              <a:gd name="connsiteY14" fmla="*/ 261700 h 975535"/>
              <a:gd name="connsiteX15" fmla="*/ 2813829 w 3232182"/>
              <a:gd name="connsiteY15" fmla="*/ 240427 h 975535"/>
              <a:gd name="connsiteX16" fmla="*/ 2766017 w 3232182"/>
              <a:gd name="connsiteY16" fmla="*/ 222498 h 975535"/>
              <a:gd name="connsiteX17" fmla="*/ 2748088 w 3232182"/>
              <a:gd name="connsiteY17" fmla="*/ 216521 h 975535"/>
              <a:gd name="connsiteX18" fmla="*/ 2700276 w 3232182"/>
              <a:gd name="connsiteY18" fmla="*/ 210545 h 975535"/>
              <a:gd name="connsiteX19" fmla="*/ 2676370 w 3232182"/>
              <a:gd name="connsiteY19" fmla="*/ 198592 h 975535"/>
              <a:gd name="connsiteX20" fmla="*/ 2616605 w 3232182"/>
              <a:gd name="connsiteY20" fmla="*/ 180663 h 975535"/>
              <a:gd name="connsiteX21" fmla="*/ 2598676 w 3232182"/>
              <a:gd name="connsiteY21" fmla="*/ 168710 h 975535"/>
              <a:gd name="connsiteX22" fmla="*/ 2562817 w 3232182"/>
              <a:gd name="connsiteY22" fmla="*/ 156757 h 975535"/>
              <a:gd name="connsiteX23" fmla="*/ 2526958 w 3232182"/>
              <a:gd name="connsiteY23" fmla="*/ 132851 h 975535"/>
              <a:gd name="connsiteX24" fmla="*/ 2491099 w 3232182"/>
              <a:gd name="connsiteY24" fmla="*/ 108945 h 975535"/>
              <a:gd name="connsiteX25" fmla="*/ 2449264 w 3232182"/>
              <a:gd name="connsiteY25" fmla="*/ 91016 h 975535"/>
              <a:gd name="connsiteX26" fmla="*/ 2419382 w 3232182"/>
              <a:gd name="connsiteY26" fmla="*/ 79063 h 975535"/>
              <a:gd name="connsiteX27" fmla="*/ 2395476 w 3232182"/>
              <a:gd name="connsiteY27" fmla="*/ 73086 h 975535"/>
              <a:gd name="connsiteX28" fmla="*/ 2377546 w 3232182"/>
              <a:gd name="connsiteY28" fmla="*/ 67110 h 975535"/>
              <a:gd name="connsiteX29" fmla="*/ 2332679 w 3232182"/>
              <a:gd name="connsiteY29" fmla="*/ 62227 h 975535"/>
              <a:gd name="connsiteX30" fmla="*/ 2290453 w 3232182"/>
              <a:gd name="connsiteY30" fmla="*/ 50987 h 975535"/>
              <a:gd name="connsiteX31" fmla="*/ 2240113 w 3232182"/>
              <a:gd name="connsiteY31" fmla="*/ 44078 h 975535"/>
              <a:gd name="connsiteX32" fmla="*/ 2177969 w 3232182"/>
              <a:gd name="connsiteY32" fmla="*/ 30864 h 975535"/>
              <a:gd name="connsiteX33" fmla="*/ 2109423 w 3232182"/>
              <a:gd name="connsiteY33" fmla="*/ 24338 h 975535"/>
              <a:gd name="connsiteX34" fmla="*/ 1981049 w 3232182"/>
              <a:gd name="connsiteY34" fmla="*/ 5149 h 975535"/>
              <a:gd name="connsiteX35" fmla="*/ 1719971 w 3232182"/>
              <a:gd name="connsiteY35" fmla="*/ 8767 h 975535"/>
              <a:gd name="connsiteX36" fmla="*/ 1669328 w 3232182"/>
              <a:gd name="connsiteY36" fmla="*/ 599 h 975535"/>
              <a:gd name="connsiteX37" fmla="*/ 1624511 w 3232182"/>
              <a:gd name="connsiteY37" fmla="*/ 1369 h 975535"/>
              <a:gd name="connsiteX38" fmla="*/ 1558770 w 3232182"/>
              <a:gd name="connsiteY38" fmla="*/ 7345 h 975535"/>
              <a:gd name="connsiteX39" fmla="*/ 1427288 w 3232182"/>
              <a:gd name="connsiteY39" fmla="*/ 19298 h 975535"/>
              <a:gd name="connsiteX40" fmla="*/ 1409358 w 3232182"/>
              <a:gd name="connsiteY40" fmla="*/ 25274 h 975535"/>
              <a:gd name="connsiteX41" fmla="*/ 1325688 w 3232182"/>
              <a:gd name="connsiteY41" fmla="*/ 37227 h 975535"/>
              <a:gd name="connsiteX42" fmla="*/ 1289829 w 3232182"/>
              <a:gd name="connsiteY42" fmla="*/ 43204 h 975535"/>
              <a:gd name="connsiteX43" fmla="*/ 1253970 w 3232182"/>
              <a:gd name="connsiteY43" fmla="*/ 55157 h 975535"/>
              <a:gd name="connsiteX44" fmla="*/ 1224088 w 3232182"/>
              <a:gd name="connsiteY44" fmla="*/ 61133 h 975535"/>
              <a:gd name="connsiteX45" fmla="*/ 1188229 w 3232182"/>
              <a:gd name="connsiteY45" fmla="*/ 73086 h 975535"/>
              <a:gd name="connsiteX46" fmla="*/ 1170299 w 3232182"/>
              <a:gd name="connsiteY46" fmla="*/ 79063 h 975535"/>
              <a:gd name="connsiteX47" fmla="*/ 1152370 w 3232182"/>
              <a:gd name="connsiteY47" fmla="*/ 96992 h 975535"/>
              <a:gd name="connsiteX48" fmla="*/ 1116511 w 3232182"/>
              <a:gd name="connsiteY48" fmla="*/ 102969 h 975535"/>
              <a:gd name="connsiteX49" fmla="*/ 1092605 w 3232182"/>
              <a:gd name="connsiteY49" fmla="*/ 108945 h 975535"/>
              <a:gd name="connsiteX50" fmla="*/ 1056746 w 3232182"/>
              <a:gd name="connsiteY50" fmla="*/ 120898 h 975535"/>
              <a:gd name="connsiteX51" fmla="*/ 1038817 w 3232182"/>
              <a:gd name="connsiteY51" fmla="*/ 132851 h 975535"/>
              <a:gd name="connsiteX52" fmla="*/ 1002958 w 3232182"/>
              <a:gd name="connsiteY52" fmla="*/ 144804 h 975535"/>
              <a:gd name="connsiteX53" fmla="*/ 985029 w 3232182"/>
              <a:gd name="connsiteY53" fmla="*/ 150780 h 975535"/>
              <a:gd name="connsiteX54" fmla="*/ 937217 w 3232182"/>
              <a:gd name="connsiteY54" fmla="*/ 162733 h 975535"/>
              <a:gd name="connsiteX55" fmla="*/ 901358 w 3232182"/>
              <a:gd name="connsiteY55" fmla="*/ 186639 h 975535"/>
              <a:gd name="connsiteX56" fmla="*/ 883429 w 3232182"/>
              <a:gd name="connsiteY56" fmla="*/ 198592 h 975535"/>
              <a:gd name="connsiteX57" fmla="*/ 841594 w 3232182"/>
              <a:gd name="connsiteY57" fmla="*/ 210545 h 975535"/>
              <a:gd name="connsiteX58" fmla="*/ 823664 w 3232182"/>
              <a:gd name="connsiteY58" fmla="*/ 222498 h 975535"/>
              <a:gd name="connsiteX59" fmla="*/ 787805 w 3232182"/>
              <a:gd name="connsiteY59" fmla="*/ 234451 h 975535"/>
              <a:gd name="connsiteX60" fmla="*/ 769876 w 3232182"/>
              <a:gd name="connsiteY60" fmla="*/ 246404 h 975535"/>
              <a:gd name="connsiteX61" fmla="*/ 739994 w 3232182"/>
              <a:gd name="connsiteY61" fmla="*/ 252380 h 975535"/>
              <a:gd name="connsiteX62" fmla="*/ 704135 w 3232182"/>
              <a:gd name="connsiteY62" fmla="*/ 264333 h 975535"/>
              <a:gd name="connsiteX63" fmla="*/ 686205 w 3232182"/>
              <a:gd name="connsiteY63" fmla="*/ 270310 h 975535"/>
              <a:gd name="connsiteX64" fmla="*/ 662299 w 3232182"/>
              <a:gd name="connsiteY64" fmla="*/ 288239 h 975535"/>
              <a:gd name="connsiteX65" fmla="*/ 626441 w 3232182"/>
              <a:gd name="connsiteY65" fmla="*/ 312145 h 975535"/>
              <a:gd name="connsiteX66" fmla="*/ 614488 w 3232182"/>
              <a:gd name="connsiteY66" fmla="*/ 330074 h 975535"/>
              <a:gd name="connsiteX67" fmla="*/ 596558 w 3232182"/>
              <a:gd name="connsiteY67" fmla="*/ 336051 h 975535"/>
              <a:gd name="connsiteX68" fmla="*/ 584605 w 3232182"/>
              <a:gd name="connsiteY68" fmla="*/ 359957 h 975535"/>
              <a:gd name="connsiteX69" fmla="*/ 572652 w 3232182"/>
              <a:gd name="connsiteY69" fmla="*/ 377886 h 975535"/>
              <a:gd name="connsiteX70" fmla="*/ 502407 w 3232182"/>
              <a:gd name="connsiteY70" fmla="*/ 397076 h 975535"/>
              <a:gd name="connsiteX71" fmla="*/ 460735 w 3232182"/>
              <a:gd name="connsiteY71" fmla="*/ 432935 h 975535"/>
              <a:gd name="connsiteX72" fmla="*/ 401952 w 3232182"/>
              <a:gd name="connsiteY72" fmla="*/ 462817 h 975535"/>
              <a:gd name="connsiteX73" fmla="*/ 354844 w 3232182"/>
              <a:gd name="connsiteY73" fmla="*/ 486561 h 975535"/>
              <a:gd name="connsiteX74" fmla="*/ 312469 w 3232182"/>
              <a:gd name="connsiteY74" fmla="*/ 522419 h 975535"/>
              <a:gd name="connsiteX75" fmla="*/ 300352 w 3232182"/>
              <a:gd name="connsiteY75" fmla="*/ 540349 h 975535"/>
              <a:gd name="connsiteX76" fmla="*/ 282234 w 3232182"/>
              <a:gd name="connsiteY76" fmla="*/ 556194 h 975535"/>
              <a:gd name="connsiteX77" fmla="*/ 258843 w 3232182"/>
              <a:gd name="connsiteY77" fmla="*/ 560637 h 975535"/>
              <a:gd name="connsiteX78" fmla="*/ 234373 w 3232182"/>
              <a:gd name="connsiteY78" fmla="*/ 580320 h 975535"/>
              <a:gd name="connsiteX79" fmla="*/ 176319 w 3232182"/>
              <a:gd name="connsiteY79" fmla="*/ 608448 h 975535"/>
              <a:gd name="connsiteX80" fmla="*/ 152074 w 3232182"/>
              <a:gd name="connsiteY80" fmla="*/ 638167 h 975535"/>
              <a:gd name="connsiteX81" fmla="*/ 117045 w 3232182"/>
              <a:gd name="connsiteY81" fmla="*/ 669473 h 975535"/>
              <a:gd name="connsiteX82" fmla="*/ 69559 w 3232182"/>
              <a:gd name="connsiteY82" fmla="*/ 689761 h 975535"/>
              <a:gd name="connsiteX83" fmla="*/ 16590 w 3232182"/>
              <a:gd name="connsiteY83" fmla="*/ 718383 h 975535"/>
              <a:gd name="connsiteX84" fmla="*/ 9305 w 3232182"/>
              <a:gd name="connsiteY84" fmla="*/ 754081 h 975535"/>
              <a:gd name="connsiteX85" fmla="*/ 3001 w 3232182"/>
              <a:gd name="connsiteY85" fmla="*/ 793719 h 975535"/>
              <a:gd name="connsiteX86" fmla="*/ 2674 w 3232182"/>
              <a:gd name="connsiteY86" fmla="*/ 822503 h 975535"/>
              <a:gd name="connsiteX87" fmla="*/ 7996 w 3232182"/>
              <a:gd name="connsiteY87" fmla="*/ 846571 h 975535"/>
              <a:gd name="connsiteX88" fmla="*/ 10337 w 3232182"/>
              <a:gd name="connsiteY88" fmla="*/ 873000 h 975535"/>
              <a:gd name="connsiteX89" fmla="*/ 1037 w 3232182"/>
              <a:gd name="connsiteY89" fmla="*/ 907109 h 975535"/>
              <a:gd name="connsiteX90" fmla="*/ 6890 w 3232182"/>
              <a:gd name="connsiteY90" fmla="*/ 941376 h 975535"/>
              <a:gd name="connsiteX91" fmla="*/ 46723 w 3232182"/>
              <a:gd name="connsiteY91" fmla="*/ 975533 h 975535"/>
              <a:gd name="connsiteX0" fmla="*/ 46723 w 3232182"/>
              <a:gd name="connsiteY0" fmla="*/ 975533 h 975535"/>
              <a:gd name="connsiteX1" fmla="*/ 3232182 w 3232182"/>
              <a:gd name="connsiteY1" fmla="*/ 969557 h 975535"/>
              <a:gd name="connsiteX2" fmla="*/ 3232019 w 3232182"/>
              <a:gd name="connsiteY2" fmla="*/ 495022 h 975535"/>
              <a:gd name="connsiteX3" fmla="*/ 3190511 w 3232182"/>
              <a:gd name="connsiteY3" fmla="*/ 462944 h 975535"/>
              <a:gd name="connsiteX4" fmla="*/ 3148511 w 3232182"/>
              <a:gd name="connsiteY4" fmla="*/ 437165 h 975535"/>
              <a:gd name="connsiteX5" fmla="*/ 3130582 w 3232182"/>
              <a:gd name="connsiteY5" fmla="*/ 433709 h 975535"/>
              <a:gd name="connsiteX6" fmla="*/ 3094886 w 3232182"/>
              <a:gd name="connsiteY6" fmla="*/ 413422 h 975535"/>
              <a:gd name="connsiteX7" fmla="*/ 3070163 w 3232182"/>
              <a:gd name="connsiteY7" fmla="*/ 401630 h 975535"/>
              <a:gd name="connsiteX8" fmla="*/ 3028982 w 3232182"/>
              <a:gd name="connsiteY8" fmla="*/ 383863 h 975535"/>
              <a:gd name="connsiteX9" fmla="*/ 3010462 w 3232182"/>
              <a:gd name="connsiteY9" fmla="*/ 356942 h 975535"/>
              <a:gd name="connsiteX10" fmla="*/ 2980189 w 3232182"/>
              <a:gd name="connsiteY10" fmla="*/ 340768 h 975535"/>
              <a:gd name="connsiteX11" fmla="*/ 2944331 w 3232182"/>
              <a:gd name="connsiteY11" fmla="*/ 321739 h 975535"/>
              <a:gd name="connsiteX12" fmla="*/ 2897499 w 3232182"/>
              <a:gd name="connsiteY12" fmla="*/ 300192 h 975535"/>
              <a:gd name="connsiteX13" fmla="*/ 2861641 w 3232182"/>
              <a:gd name="connsiteY13" fmla="*/ 276286 h 975535"/>
              <a:gd name="connsiteX14" fmla="*/ 2837711 w 3232182"/>
              <a:gd name="connsiteY14" fmla="*/ 261700 h 975535"/>
              <a:gd name="connsiteX15" fmla="*/ 2813829 w 3232182"/>
              <a:gd name="connsiteY15" fmla="*/ 240427 h 975535"/>
              <a:gd name="connsiteX16" fmla="*/ 2766017 w 3232182"/>
              <a:gd name="connsiteY16" fmla="*/ 222498 h 975535"/>
              <a:gd name="connsiteX17" fmla="*/ 2748088 w 3232182"/>
              <a:gd name="connsiteY17" fmla="*/ 216521 h 975535"/>
              <a:gd name="connsiteX18" fmla="*/ 2700276 w 3232182"/>
              <a:gd name="connsiteY18" fmla="*/ 210545 h 975535"/>
              <a:gd name="connsiteX19" fmla="*/ 2676370 w 3232182"/>
              <a:gd name="connsiteY19" fmla="*/ 198592 h 975535"/>
              <a:gd name="connsiteX20" fmla="*/ 2616605 w 3232182"/>
              <a:gd name="connsiteY20" fmla="*/ 180663 h 975535"/>
              <a:gd name="connsiteX21" fmla="*/ 2598676 w 3232182"/>
              <a:gd name="connsiteY21" fmla="*/ 168710 h 975535"/>
              <a:gd name="connsiteX22" fmla="*/ 2562817 w 3232182"/>
              <a:gd name="connsiteY22" fmla="*/ 156757 h 975535"/>
              <a:gd name="connsiteX23" fmla="*/ 2526958 w 3232182"/>
              <a:gd name="connsiteY23" fmla="*/ 132851 h 975535"/>
              <a:gd name="connsiteX24" fmla="*/ 2491099 w 3232182"/>
              <a:gd name="connsiteY24" fmla="*/ 108945 h 975535"/>
              <a:gd name="connsiteX25" fmla="*/ 2449264 w 3232182"/>
              <a:gd name="connsiteY25" fmla="*/ 91016 h 975535"/>
              <a:gd name="connsiteX26" fmla="*/ 2419382 w 3232182"/>
              <a:gd name="connsiteY26" fmla="*/ 79063 h 975535"/>
              <a:gd name="connsiteX27" fmla="*/ 2395476 w 3232182"/>
              <a:gd name="connsiteY27" fmla="*/ 73086 h 975535"/>
              <a:gd name="connsiteX28" fmla="*/ 2377546 w 3232182"/>
              <a:gd name="connsiteY28" fmla="*/ 67110 h 975535"/>
              <a:gd name="connsiteX29" fmla="*/ 2332679 w 3232182"/>
              <a:gd name="connsiteY29" fmla="*/ 62227 h 975535"/>
              <a:gd name="connsiteX30" fmla="*/ 2290453 w 3232182"/>
              <a:gd name="connsiteY30" fmla="*/ 50987 h 975535"/>
              <a:gd name="connsiteX31" fmla="*/ 2240113 w 3232182"/>
              <a:gd name="connsiteY31" fmla="*/ 44078 h 975535"/>
              <a:gd name="connsiteX32" fmla="*/ 2177969 w 3232182"/>
              <a:gd name="connsiteY32" fmla="*/ 30864 h 975535"/>
              <a:gd name="connsiteX33" fmla="*/ 2109423 w 3232182"/>
              <a:gd name="connsiteY33" fmla="*/ 24338 h 975535"/>
              <a:gd name="connsiteX34" fmla="*/ 1981049 w 3232182"/>
              <a:gd name="connsiteY34" fmla="*/ 5149 h 975535"/>
              <a:gd name="connsiteX35" fmla="*/ 1719971 w 3232182"/>
              <a:gd name="connsiteY35" fmla="*/ 8767 h 975535"/>
              <a:gd name="connsiteX36" fmla="*/ 1669328 w 3232182"/>
              <a:gd name="connsiteY36" fmla="*/ 599 h 975535"/>
              <a:gd name="connsiteX37" fmla="*/ 1624511 w 3232182"/>
              <a:gd name="connsiteY37" fmla="*/ 1369 h 975535"/>
              <a:gd name="connsiteX38" fmla="*/ 1558770 w 3232182"/>
              <a:gd name="connsiteY38" fmla="*/ 7345 h 975535"/>
              <a:gd name="connsiteX39" fmla="*/ 1427288 w 3232182"/>
              <a:gd name="connsiteY39" fmla="*/ 19298 h 975535"/>
              <a:gd name="connsiteX40" fmla="*/ 1409358 w 3232182"/>
              <a:gd name="connsiteY40" fmla="*/ 25274 h 975535"/>
              <a:gd name="connsiteX41" fmla="*/ 1325688 w 3232182"/>
              <a:gd name="connsiteY41" fmla="*/ 37227 h 975535"/>
              <a:gd name="connsiteX42" fmla="*/ 1289829 w 3232182"/>
              <a:gd name="connsiteY42" fmla="*/ 43204 h 975535"/>
              <a:gd name="connsiteX43" fmla="*/ 1253970 w 3232182"/>
              <a:gd name="connsiteY43" fmla="*/ 55157 h 975535"/>
              <a:gd name="connsiteX44" fmla="*/ 1224088 w 3232182"/>
              <a:gd name="connsiteY44" fmla="*/ 61133 h 975535"/>
              <a:gd name="connsiteX45" fmla="*/ 1188229 w 3232182"/>
              <a:gd name="connsiteY45" fmla="*/ 73086 h 975535"/>
              <a:gd name="connsiteX46" fmla="*/ 1170299 w 3232182"/>
              <a:gd name="connsiteY46" fmla="*/ 79063 h 975535"/>
              <a:gd name="connsiteX47" fmla="*/ 1152370 w 3232182"/>
              <a:gd name="connsiteY47" fmla="*/ 96992 h 975535"/>
              <a:gd name="connsiteX48" fmla="*/ 1116511 w 3232182"/>
              <a:gd name="connsiteY48" fmla="*/ 102969 h 975535"/>
              <a:gd name="connsiteX49" fmla="*/ 1092605 w 3232182"/>
              <a:gd name="connsiteY49" fmla="*/ 108945 h 975535"/>
              <a:gd name="connsiteX50" fmla="*/ 1056746 w 3232182"/>
              <a:gd name="connsiteY50" fmla="*/ 120898 h 975535"/>
              <a:gd name="connsiteX51" fmla="*/ 1038817 w 3232182"/>
              <a:gd name="connsiteY51" fmla="*/ 132851 h 975535"/>
              <a:gd name="connsiteX52" fmla="*/ 1002958 w 3232182"/>
              <a:gd name="connsiteY52" fmla="*/ 144804 h 975535"/>
              <a:gd name="connsiteX53" fmla="*/ 985029 w 3232182"/>
              <a:gd name="connsiteY53" fmla="*/ 150780 h 975535"/>
              <a:gd name="connsiteX54" fmla="*/ 937217 w 3232182"/>
              <a:gd name="connsiteY54" fmla="*/ 162733 h 975535"/>
              <a:gd name="connsiteX55" fmla="*/ 901358 w 3232182"/>
              <a:gd name="connsiteY55" fmla="*/ 186639 h 975535"/>
              <a:gd name="connsiteX56" fmla="*/ 883429 w 3232182"/>
              <a:gd name="connsiteY56" fmla="*/ 198592 h 975535"/>
              <a:gd name="connsiteX57" fmla="*/ 841594 w 3232182"/>
              <a:gd name="connsiteY57" fmla="*/ 210545 h 975535"/>
              <a:gd name="connsiteX58" fmla="*/ 823664 w 3232182"/>
              <a:gd name="connsiteY58" fmla="*/ 222498 h 975535"/>
              <a:gd name="connsiteX59" fmla="*/ 787805 w 3232182"/>
              <a:gd name="connsiteY59" fmla="*/ 234451 h 975535"/>
              <a:gd name="connsiteX60" fmla="*/ 769876 w 3232182"/>
              <a:gd name="connsiteY60" fmla="*/ 246404 h 975535"/>
              <a:gd name="connsiteX61" fmla="*/ 739994 w 3232182"/>
              <a:gd name="connsiteY61" fmla="*/ 252380 h 975535"/>
              <a:gd name="connsiteX62" fmla="*/ 704135 w 3232182"/>
              <a:gd name="connsiteY62" fmla="*/ 264333 h 975535"/>
              <a:gd name="connsiteX63" fmla="*/ 686205 w 3232182"/>
              <a:gd name="connsiteY63" fmla="*/ 270310 h 975535"/>
              <a:gd name="connsiteX64" fmla="*/ 662299 w 3232182"/>
              <a:gd name="connsiteY64" fmla="*/ 288239 h 975535"/>
              <a:gd name="connsiteX65" fmla="*/ 626441 w 3232182"/>
              <a:gd name="connsiteY65" fmla="*/ 312145 h 975535"/>
              <a:gd name="connsiteX66" fmla="*/ 614488 w 3232182"/>
              <a:gd name="connsiteY66" fmla="*/ 330074 h 975535"/>
              <a:gd name="connsiteX67" fmla="*/ 596558 w 3232182"/>
              <a:gd name="connsiteY67" fmla="*/ 336051 h 975535"/>
              <a:gd name="connsiteX68" fmla="*/ 584605 w 3232182"/>
              <a:gd name="connsiteY68" fmla="*/ 359957 h 975535"/>
              <a:gd name="connsiteX69" fmla="*/ 572652 w 3232182"/>
              <a:gd name="connsiteY69" fmla="*/ 377886 h 975535"/>
              <a:gd name="connsiteX70" fmla="*/ 502407 w 3232182"/>
              <a:gd name="connsiteY70" fmla="*/ 397076 h 975535"/>
              <a:gd name="connsiteX71" fmla="*/ 460735 w 3232182"/>
              <a:gd name="connsiteY71" fmla="*/ 432935 h 975535"/>
              <a:gd name="connsiteX72" fmla="*/ 401952 w 3232182"/>
              <a:gd name="connsiteY72" fmla="*/ 462817 h 975535"/>
              <a:gd name="connsiteX73" fmla="*/ 354844 w 3232182"/>
              <a:gd name="connsiteY73" fmla="*/ 486561 h 975535"/>
              <a:gd name="connsiteX74" fmla="*/ 312469 w 3232182"/>
              <a:gd name="connsiteY74" fmla="*/ 522419 h 975535"/>
              <a:gd name="connsiteX75" fmla="*/ 300352 w 3232182"/>
              <a:gd name="connsiteY75" fmla="*/ 540349 h 975535"/>
              <a:gd name="connsiteX76" fmla="*/ 282234 w 3232182"/>
              <a:gd name="connsiteY76" fmla="*/ 556194 h 975535"/>
              <a:gd name="connsiteX77" fmla="*/ 258843 w 3232182"/>
              <a:gd name="connsiteY77" fmla="*/ 560637 h 975535"/>
              <a:gd name="connsiteX78" fmla="*/ 234373 w 3232182"/>
              <a:gd name="connsiteY78" fmla="*/ 580320 h 975535"/>
              <a:gd name="connsiteX79" fmla="*/ 176319 w 3232182"/>
              <a:gd name="connsiteY79" fmla="*/ 608448 h 975535"/>
              <a:gd name="connsiteX80" fmla="*/ 152074 w 3232182"/>
              <a:gd name="connsiteY80" fmla="*/ 638167 h 975535"/>
              <a:gd name="connsiteX81" fmla="*/ 117045 w 3232182"/>
              <a:gd name="connsiteY81" fmla="*/ 669473 h 975535"/>
              <a:gd name="connsiteX82" fmla="*/ 69559 w 3232182"/>
              <a:gd name="connsiteY82" fmla="*/ 689761 h 975535"/>
              <a:gd name="connsiteX83" fmla="*/ 16590 w 3232182"/>
              <a:gd name="connsiteY83" fmla="*/ 718383 h 975535"/>
              <a:gd name="connsiteX84" fmla="*/ 9305 w 3232182"/>
              <a:gd name="connsiteY84" fmla="*/ 754081 h 975535"/>
              <a:gd name="connsiteX85" fmla="*/ 3001 w 3232182"/>
              <a:gd name="connsiteY85" fmla="*/ 793719 h 975535"/>
              <a:gd name="connsiteX86" fmla="*/ 2674 w 3232182"/>
              <a:gd name="connsiteY86" fmla="*/ 822503 h 975535"/>
              <a:gd name="connsiteX87" fmla="*/ 7996 w 3232182"/>
              <a:gd name="connsiteY87" fmla="*/ 846571 h 975535"/>
              <a:gd name="connsiteX88" fmla="*/ 10337 w 3232182"/>
              <a:gd name="connsiteY88" fmla="*/ 873000 h 975535"/>
              <a:gd name="connsiteX89" fmla="*/ 1037 w 3232182"/>
              <a:gd name="connsiteY89" fmla="*/ 907109 h 975535"/>
              <a:gd name="connsiteX90" fmla="*/ 6890 w 3232182"/>
              <a:gd name="connsiteY90" fmla="*/ 941376 h 975535"/>
              <a:gd name="connsiteX91" fmla="*/ 46723 w 3232182"/>
              <a:gd name="connsiteY91" fmla="*/ 975533 h 975535"/>
              <a:gd name="connsiteX0" fmla="*/ 48961 w 3234420"/>
              <a:gd name="connsiteY0" fmla="*/ 975533 h 975535"/>
              <a:gd name="connsiteX1" fmla="*/ 3234420 w 3234420"/>
              <a:gd name="connsiteY1" fmla="*/ 969557 h 975535"/>
              <a:gd name="connsiteX2" fmla="*/ 3234257 w 3234420"/>
              <a:gd name="connsiteY2" fmla="*/ 495022 h 975535"/>
              <a:gd name="connsiteX3" fmla="*/ 3192749 w 3234420"/>
              <a:gd name="connsiteY3" fmla="*/ 462944 h 975535"/>
              <a:gd name="connsiteX4" fmla="*/ 3150749 w 3234420"/>
              <a:gd name="connsiteY4" fmla="*/ 437165 h 975535"/>
              <a:gd name="connsiteX5" fmla="*/ 3132820 w 3234420"/>
              <a:gd name="connsiteY5" fmla="*/ 433709 h 975535"/>
              <a:gd name="connsiteX6" fmla="*/ 3097124 w 3234420"/>
              <a:gd name="connsiteY6" fmla="*/ 413422 h 975535"/>
              <a:gd name="connsiteX7" fmla="*/ 3072401 w 3234420"/>
              <a:gd name="connsiteY7" fmla="*/ 401630 h 975535"/>
              <a:gd name="connsiteX8" fmla="*/ 3031220 w 3234420"/>
              <a:gd name="connsiteY8" fmla="*/ 383863 h 975535"/>
              <a:gd name="connsiteX9" fmla="*/ 3012700 w 3234420"/>
              <a:gd name="connsiteY9" fmla="*/ 356942 h 975535"/>
              <a:gd name="connsiteX10" fmla="*/ 2982427 w 3234420"/>
              <a:gd name="connsiteY10" fmla="*/ 340768 h 975535"/>
              <a:gd name="connsiteX11" fmla="*/ 2946569 w 3234420"/>
              <a:gd name="connsiteY11" fmla="*/ 321739 h 975535"/>
              <a:gd name="connsiteX12" fmla="*/ 2899737 w 3234420"/>
              <a:gd name="connsiteY12" fmla="*/ 300192 h 975535"/>
              <a:gd name="connsiteX13" fmla="*/ 2863879 w 3234420"/>
              <a:gd name="connsiteY13" fmla="*/ 276286 h 975535"/>
              <a:gd name="connsiteX14" fmla="*/ 2839949 w 3234420"/>
              <a:gd name="connsiteY14" fmla="*/ 261700 h 975535"/>
              <a:gd name="connsiteX15" fmla="*/ 2816067 w 3234420"/>
              <a:gd name="connsiteY15" fmla="*/ 240427 h 975535"/>
              <a:gd name="connsiteX16" fmla="*/ 2768255 w 3234420"/>
              <a:gd name="connsiteY16" fmla="*/ 222498 h 975535"/>
              <a:gd name="connsiteX17" fmla="*/ 2750326 w 3234420"/>
              <a:gd name="connsiteY17" fmla="*/ 216521 h 975535"/>
              <a:gd name="connsiteX18" fmla="*/ 2702514 w 3234420"/>
              <a:gd name="connsiteY18" fmla="*/ 210545 h 975535"/>
              <a:gd name="connsiteX19" fmla="*/ 2678608 w 3234420"/>
              <a:gd name="connsiteY19" fmla="*/ 198592 h 975535"/>
              <a:gd name="connsiteX20" fmla="*/ 2618843 w 3234420"/>
              <a:gd name="connsiteY20" fmla="*/ 180663 h 975535"/>
              <a:gd name="connsiteX21" fmla="*/ 2600914 w 3234420"/>
              <a:gd name="connsiteY21" fmla="*/ 168710 h 975535"/>
              <a:gd name="connsiteX22" fmla="*/ 2565055 w 3234420"/>
              <a:gd name="connsiteY22" fmla="*/ 156757 h 975535"/>
              <a:gd name="connsiteX23" fmla="*/ 2529196 w 3234420"/>
              <a:gd name="connsiteY23" fmla="*/ 132851 h 975535"/>
              <a:gd name="connsiteX24" fmla="*/ 2493337 w 3234420"/>
              <a:gd name="connsiteY24" fmla="*/ 108945 h 975535"/>
              <a:gd name="connsiteX25" fmla="*/ 2451502 w 3234420"/>
              <a:gd name="connsiteY25" fmla="*/ 91016 h 975535"/>
              <a:gd name="connsiteX26" fmla="*/ 2421620 w 3234420"/>
              <a:gd name="connsiteY26" fmla="*/ 79063 h 975535"/>
              <a:gd name="connsiteX27" fmla="*/ 2397714 w 3234420"/>
              <a:gd name="connsiteY27" fmla="*/ 73086 h 975535"/>
              <a:gd name="connsiteX28" fmla="*/ 2379784 w 3234420"/>
              <a:gd name="connsiteY28" fmla="*/ 67110 h 975535"/>
              <a:gd name="connsiteX29" fmla="*/ 2334917 w 3234420"/>
              <a:gd name="connsiteY29" fmla="*/ 62227 h 975535"/>
              <a:gd name="connsiteX30" fmla="*/ 2292691 w 3234420"/>
              <a:gd name="connsiteY30" fmla="*/ 50987 h 975535"/>
              <a:gd name="connsiteX31" fmla="*/ 2242351 w 3234420"/>
              <a:gd name="connsiteY31" fmla="*/ 44078 h 975535"/>
              <a:gd name="connsiteX32" fmla="*/ 2180207 w 3234420"/>
              <a:gd name="connsiteY32" fmla="*/ 30864 h 975535"/>
              <a:gd name="connsiteX33" fmla="*/ 2111661 w 3234420"/>
              <a:gd name="connsiteY33" fmla="*/ 24338 h 975535"/>
              <a:gd name="connsiteX34" fmla="*/ 1983287 w 3234420"/>
              <a:gd name="connsiteY34" fmla="*/ 5149 h 975535"/>
              <a:gd name="connsiteX35" fmla="*/ 1722209 w 3234420"/>
              <a:gd name="connsiteY35" fmla="*/ 8767 h 975535"/>
              <a:gd name="connsiteX36" fmla="*/ 1671566 w 3234420"/>
              <a:gd name="connsiteY36" fmla="*/ 599 h 975535"/>
              <a:gd name="connsiteX37" fmla="*/ 1626749 w 3234420"/>
              <a:gd name="connsiteY37" fmla="*/ 1369 h 975535"/>
              <a:gd name="connsiteX38" fmla="*/ 1561008 w 3234420"/>
              <a:gd name="connsiteY38" fmla="*/ 7345 h 975535"/>
              <a:gd name="connsiteX39" fmla="*/ 1429526 w 3234420"/>
              <a:gd name="connsiteY39" fmla="*/ 19298 h 975535"/>
              <a:gd name="connsiteX40" fmla="*/ 1411596 w 3234420"/>
              <a:gd name="connsiteY40" fmla="*/ 25274 h 975535"/>
              <a:gd name="connsiteX41" fmla="*/ 1327926 w 3234420"/>
              <a:gd name="connsiteY41" fmla="*/ 37227 h 975535"/>
              <a:gd name="connsiteX42" fmla="*/ 1292067 w 3234420"/>
              <a:gd name="connsiteY42" fmla="*/ 43204 h 975535"/>
              <a:gd name="connsiteX43" fmla="*/ 1256208 w 3234420"/>
              <a:gd name="connsiteY43" fmla="*/ 55157 h 975535"/>
              <a:gd name="connsiteX44" fmla="*/ 1226326 w 3234420"/>
              <a:gd name="connsiteY44" fmla="*/ 61133 h 975535"/>
              <a:gd name="connsiteX45" fmla="*/ 1190467 w 3234420"/>
              <a:gd name="connsiteY45" fmla="*/ 73086 h 975535"/>
              <a:gd name="connsiteX46" fmla="*/ 1172537 w 3234420"/>
              <a:gd name="connsiteY46" fmla="*/ 79063 h 975535"/>
              <a:gd name="connsiteX47" fmla="*/ 1154608 w 3234420"/>
              <a:gd name="connsiteY47" fmla="*/ 96992 h 975535"/>
              <a:gd name="connsiteX48" fmla="*/ 1118749 w 3234420"/>
              <a:gd name="connsiteY48" fmla="*/ 102969 h 975535"/>
              <a:gd name="connsiteX49" fmla="*/ 1094843 w 3234420"/>
              <a:gd name="connsiteY49" fmla="*/ 108945 h 975535"/>
              <a:gd name="connsiteX50" fmla="*/ 1058984 w 3234420"/>
              <a:gd name="connsiteY50" fmla="*/ 120898 h 975535"/>
              <a:gd name="connsiteX51" fmla="*/ 1041055 w 3234420"/>
              <a:gd name="connsiteY51" fmla="*/ 132851 h 975535"/>
              <a:gd name="connsiteX52" fmla="*/ 1005196 w 3234420"/>
              <a:gd name="connsiteY52" fmla="*/ 144804 h 975535"/>
              <a:gd name="connsiteX53" fmla="*/ 987267 w 3234420"/>
              <a:gd name="connsiteY53" fmla="*/ 150780 h 975535"/>
              <a:gd name="connsiteX54" fmla="*/ 939455 w 3234420"/>
              <a:gd name="connsiteY54" fmla="*/ 162733 h 975535"/>
              <a:gd name="connsiteX55" fmla="*/ 903596 w 3234420"/>
              <a:gd name="connsiteY55" fmla="*/ 186639 h 975535"/>
              <a:gd name="connsiteX56" fmla="*/ 885667 w 3234420"/>
              <a:gd name="connsiteY56" fmla="*/ 198592 h 975535"/>
              <a:gd name="connsiteX57" fmla="*/ 843832 w 3234420"/>
              <a:gd name="connsiteY57" fmla="*/ 210545 h 975535"/>
              <a:gd name="connsiteX58" fmla="*/ 825902 w 3234420"/>
              <a:gd name="connsiteY58" fmla="*/ 222498 h 975535"/>
              <a:gd name="connsiteX59" fmla="*/ 790043 w 3234420"/>
              <a:gd name="connsiteY59" fmla="*/ 234451 h 975535"/>
              <a:gd name="connsiteX60" fmla="*/ 772114 w 3234420"/>
              <a:gd name="connsiteY60" fmla="*/ 246404 h 975535"/>
              <a:gd name="connsiteX61" fmla="*/ 742232 w 3234420"/>
              <a:gd name="connsiteY61" fmla="*/ 252380 h 975535"/>
              <a:gd name="connsiteX62" fmla="*/ 706373 w 3234420"/>
              <a:gd name="connsiteY62" fmla="*/ 264333 h 975535"/>
              <a:gd name="connsiteX63" fmla="*/ 688443 w 3234420"/>
              <a:gd name="connsiteY63" fmla="*/ 270310 h 975535"/>
              <a:gd name="connsiteX64" fmla="*/ 664537 w 3234420"/>
              <a:gd name="connsiteY64" fmla="*/ 288239 h 975535"/>
              <a:gd name="connsiteX65" fmla="*/ 628679 w 3234420"/>
              <a:gd name="connsiteY65" fmla="*/ 312145 h 975535"/>
              <a:gd name="connsiteX66" fmla="*/ 616726 w 3234420"/>
              <a:gd name="connsiteY66" fmla="*/ 330074 h 975535"/>
              <a:gd name="connsiteX67" fmla="*/ 598796 w 3234420"/>
              <a:gd name="connsiteY67" fmla="*/ 336051 h 975535"/>
              <a:gd name="connsiteX68" fmla="*/ 586843 w 3234420"/>
              <a:gd name="connsiteY68" fmla="*/ 359957 h 975535"/>
              <a:gd name="connsiteX69" fmla="*/ 574890 w 3234420"/>
              <a:gd name="connsiteY69" fmla="*/ 377886 h 975535"/>
              <a:gd name="connsiteX70" fmla="*/ 504645 w 3234420"/>
              <a:gd name="connsiteY70" fmla="*/ 397076 h 975535"/>
              <a:gd name="connsiteX71" fmla="*/ 462973 w 3234420"/>
              <a:gd name="connsiteY71" fmla="*/ 432935 h 975535"/>
              <a:gd name="connsiteX72" fmla="*/ 404190 w 3234420"/>
              <a:gd name="connsiteY72" fmla="*/ 462817 h 975535"/>
              <a:gd name="connsiteX73" fmla="*/ 357082 w 3234420"/>
              <a:gd name="connsiteY73" fmla="*/ 486561 h 975535"/>
              <a:gd name="connsiteX74" fmla="*/ 314707 w 3234420"/>
              <a:gd name="connsiteY74" fmla="*/ 522419 h 975535"/>
              <a:gd name="connsiteX75" fmla="*/ 302590 w 3234420"/>
              <a:gd name="connsiteY75" fmla="*/ 540349 h 975535"/>
              <a:gd name="connsiteX76" fmla="*/ 284472 w 3234420"/>
              <a:gd name="connsiteY76" fmla="*/ 556194 h 975535"/>
              <a:gd name="connsiteX77" fmla="*/ 261081 w 3234420"/>
              <a:gd name="connsiteY77" fmla="*/ 560637 h 975535"/>
              <a:gd name="connsiteX78" fmla="*/ 236611 w 3234420"/>
              <a:gd name="connsiteY78" fmla="*/ 580320 h 975535"/>
              <a:gd name="connsiteX79" fmla="*/ 178557 w 3234420"/>
              <a:gd name="connsiteY79" fmla="*/ 608448 h 975535"/>
              <a:gd name="connsiteX80" fmla="*/ 154312 w 3234420"/>
              <a:gd name="connsiteY80" fmla="*/ 638167 h 975535"/>
              <a:gd name="connsiteX81" fmla="*/ 119283 w 3234420"/>
              <a:gd name="connsiteY81" fmla="*/ 669473 h 975535"/>
              <a:gd name="connsiteX82" fmla="*/ 71797 w 3234420"/>
              <a:gd name="connsiteY82" fmla="*/ 689761 h 975535"/>
              <a:gd name="connsiteX83" fmla="*/ 18828 w 3234420"/>
              <a:gd name="connsiteY83" fmla="*/ 718383 h 975535"/>
              <a:gd name="connsiteX84" fmla="*/ 11543 w 3234420"/>
              <a:gd name="connsiteY84" fmla="*/ 754081 h 975535"/>
              <a:gd name="connsiteX85" fmla="*/ 5239 w 3234420"/>
              <a:gd name="connsiteY85" fmla="*/ 793719 h 975535"/>
              <a:gd name="connsiteX86" fmla="*/ 4912 w 3234420"/>
              <a:gd name="connsiteY86" fmla="*/ 822503 h 975535"/>
              <a:gd name="connsiteX87" fmla="*/ 10234 w 3234420"/>
              <a:gd name="connsiteY87" fmla="*/ 846571 h 975535"/>
              <a:gd name="connsiteX88" fmla="*/ 12575 w 3234420"/>
              <a:gd name="connsiteY88" fmla="*/ 873000 h 975535"/>
              <a:gd name="connsiteX89" fmla="*/ 3275 w 3234420"/>
              <a:gd name="connsiteY89" fmla="*/ 907109 h 975535"/>
              <a:gd name="connsiteX90" fmla="*/ 9128 w 3234420"/>
              <a:gd name="connsiteY90" fmla="*/ 941376 h 975535"/>
              <a:gd name="connsiteX91" fmla="*/ 48961 w 3234420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7469 w 3231655"/>
              <a:gd name="connsiteY87" fmla="*/ 846571 h 975535"/>
              <a:gd name="connsiteX88" fmla="*/ 57723 w 3231655"/>
              <a:gd name="connsiteY88" fmla="*/ 863680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7097 w 3232556"/>
              <a:gd name="connsiteY0" fmla="*/ 975533 h 975535"/>
              <a:gd name="connsiteX1" fmla="*/ 3232556 w 3232556"/>
              <a:gd name="connsiteY1" fmla="*/ 969557 h 975535"/>
              <a:gd name="connsiteX2" fmla="*/ 3232393 w 3232556"/>
              <a:gd name="connsiteY2" fmla="*/ 495022 h 975535"/>
              <a:gd name="connsiteX3" fmla="*/ 3190885 w 3232556"/>
              <a:gd name="connsiteY3" fmla="*/ 462944 h 975535"/>
              <a:gd name="connsiteX4" fmla="*/ 3148885 w 3232556"/>
              <a:gd name="connsiteY4" fmla="*/ 437165 h 975535"/>
              <a:gd name="connsiteX5" fmla="*/ 3130956 w 3232556"/>
              <a:gd name="connsiteY5" fmla="*/ 433709 h 975535"/>
              <a:gd name="connsiteX6" fmla="*/ 3095260 w 3232556"/>
              <a:gd name="connsiteY6" fmla="*/ 413422 h 975535"/>
              <a:gd name="connsiteX7" fmla="*/ 3070537 w 3232556"/>
              <a:gd name="connsiteY7" fmla="*/ 401630 h 975535"/>
              <a:gd name="connsiteX8" fmla="*/ 3029356 w 3232556"/>
              <a:gd name="connsiteY8" fmla="*/ 383863 h 975535"/>
              <a:gd name="connsiteX9" fmla="*/ 3010836 w 3232556"/>
              <a:gd name="connsiteY9" fmla="*/ 356942 h 975535"/>
              <a:gd name="connsiteX10" fmla="*/ 2980563 w 3232556"/>
              <a:gd name="connsiteY10" fmla="*/ 340768 h 975535"/>
              <a:gd name="connsiteX11" fmla="*/ 2944705 w 3232556"/>
              <a:gd name="connsiteY11" fmla="*/ 321739 h 975535"/>
              <a:gd name="connsiteX12" fmla="*/ 2897873 w 3232556"/>
              <a:gd name="connsiteY12" fmla="*/ 300192 h 975535"/>
              <a:gd name="connsiteX13" fmla="*/ 2862015 w 3232556"/>
              <a:gd name="connsiteY13" fmla="*/ 276286 h 975535"/>
              <a:gd name="connsiteX14" fmla="*/ 2838085 w 3232556"/>
              <a:gd name="connsiteY14" fmla="*/ 261700 h 975535"/>
              <a:gd name="connsiteX15" fmla="*/ 2814203 w 3232556"/>
              <a:gd name="connsiteY15" fmla="*/ 240427 h 975535"/>
              <a:gd name="connsiteX16" fmla="*/ 2766391 w 3232556"/>
              <a:gd name="connsiteY16" fmla="*/ 222498 h 975535"/>
              <a:gd name="connsiteX17" fmla="*/ 2748462 w 3232556"/>
              <a:gd name="connsiteY17" fmla="*/ 216521 h 975535"/>
              <a:gd name="connsiteX18" fmla="*/ 2700650 w 3232556"/>
              <a:gd name="connsiteY18" fmla="*/ 210545 h 975535"/>
              <a:gd name="connsiteX19" fmla="*/ 2676744 w 3232556"/>
              <a:gd name="connsiteY19" fmla="*/ 198592 h 975535"/>
              <a:gd name="connsiteX20" fmla="*/ 2616979 w 3232556"/>
              <a:gd name="connsiteY20" fmla="*/ 180663 h 975535"/>
              <a:gd name="connsiteX21" fmla="*/ 2599050 w 3232556"/>
              <a:gd name="connsiteY21" fmla="*/ 168710 h 975535"/>
              <a:gd name="connsiteX22" fmla="*/ 2563191 w 3232556"/>
              <a:gd name="connsiteY22" fmla="*/ 156757 h 975535"/>
              <a:gd name="connsiteX23" fmla="*/ 2527332 w 3232556"/>
              <a:gd name="connsiteY23" fmla="*/ 132851 h 975535"/>
              <a:gd name="connsiteX24" fmla="*/ 2491473 w 3232556"/>
              <a:gd name="connsiteY24" fmla="*/ 108945 h 975535"/>
              <a:gd name="connsiteX25" fmla="*/ 2449638 w 3232556"/>
              <a:gd name="connsiteY25" fmla="*/ 91016 h 975535"/>
              <a:gd name="connsiteX26" fmla="*/ 2419756 w 3232556"/>
              <a:gd name="connsiteY26" fmla="*/ 79063 h 975535"/>
              <a:gd name="connsiteX27" fmla="*/ 2395850 w 3232556"/>
              <a:gd name="connsiteY27" fmla="*/ 73086 h 975535"/>
              <a:gd name="connsiteX28" fmla="*/ 2377920 w 3232556"/>
              <a:gd name="connsiteY28" fmla="*/ 67110 h 975535"/>
              <a:gd name="connsiteX29" fmla="*/ 2333053 w 3232556"/>
              <a:gd name="connsiteY29" fmla="*/ 62227 h 975535"/>
              <a:gd name="connsiteX30" fmla="*/ 2290827 w 3232556"/>
              <a:gd name="connsiteY30" fmla="*/ 50987 h 975535"/>
              <a:gd name="connsiteX31" fmla="*/ 2240487 w 3232556"/>
              <a:gd name="connsiteY31" fmla="*/ 44078 h 975535"/>
              <a:gd name="connsiteX32" fmla="*/ 2178343 w 3232556"/>
              <a:gd name="connsiteY32" fmla="*/ 30864 h 975535"/>
              <a:gd name="connsiteX33" fmla="*/ 2109797 w 3232556"/>
              <a:gd name="connsiteY33" fmla="*/ 24338 h 975535"/>
              <a:gd name="connsiteX34" fmla="*/ 1981423 w 3232556"/>
              <a:gd name="connsiteY34" fmla="*/ 5149 h 975535"/>
              <a:gd name="connsiteX35" fmla="*/ 1720345 w 3232556"/>
              <a:gd name="connsiteY35" fmla="*/ 8767 h 975535"/>
              <a:gd name="connsiteX36" fmla="*/ 1669702 w 3232556"/>
              <a:gd name="connsiteY36" fmla="*/ 599 h 975535"/>
              <a:gd name="connsiteX37" fmla="*/ 1624885 w 3232556"/>
              <a:gd name="connsiteY37" fmla="*/ 1369 h 975535"/>
              <a:gd name="connsiteX38" fmla="*/ 1559144 w 3232556"/>
              <a:gd name="connsiteY38" fmla="*/ 7345 h 975535"/>
              <a:gd name="connsiteX39" fmla="*/ 1427662 w 3232556"/>
              <a:gd name="connsiteY39" fmla="*/ 19298 h 975535"/>
              <a:gd name="connsiteX40" fmla="*/ 1409732 w 3232556"/>
              <a:gd name="connsiteY40" fmla="*/ 25274 h 975535"/>
              <a:gd name="connsiteX41" fmla="*/ 1326062 w 3232556"/>
              <a:gd name="connsiteY41" fmla="*/ 37227 h 975535"/>
              <a:gd name="connsiteX42" fmla="*/ 1290203 w 3232556"/>
              <a:gd name="connsiteY42" fmla="*/ 43204 h 975535"/>
              <a:gd name="connsiteX43" fmla="*/ 1254344 w 3232556"/>
              <a:gd name="connsiteY43" fmla="*/ 55157 h 975535"/>
              <a:gd name="connsiteX44" fmla="*/ 1224462 w 3232556"/>
              <a:gd name="connsiteY44" fmla="*/ 61133 h 975535"/>
              <a:gd name="connsiteX45" fmla="*/ 1188603 w 3232556"/>
              <a:gd name="connsiteY45" fmla="*/ 73086 h 975535"/>
              <a:gd name="connsiteX46" fmla="*/ 1170673 w 3232556"/>
              <a:gd name="connsiteY46" fmla="*/ 79063 h 975535"/>
              <a:gd name="connsiteX47" fmla="*/ 1152744 w 3232556"/>
              <a:gd name="connsiteY47" fmla="*/ 96992 h 975535"/>
              <a:gd name="connsiteX48" fmla="*/ 1116885 w 3232556"/>
              <a:gd name="connsiteY48" fmla="*/ 102969 h 975535"/>
              <a:gd name="connsiteX49" fmla="*/ 1092979 w 3232556"/>
              <a:gd name="connsiteY49" fmla="*/ 108945 h 975535"/>
              <a:gd name="connsiteX50" fmla="*/ 1057120 w 3232556"/>
              <a:gd name="connsiteY50" fmla="*/ 120898 h 975535"/>
              <a:gd name="connsiteX51" fmla="*/ 1039191 w 3232556"/>
              <a:gd name="connsiteY51" fmla="*/ 132851 h 975535"/>
              <a:gd name="connsiteX52" fmla="*/ 1003332 w 3232556"/>
              <a:gd name="connsiteY52" fmla="*/ 144804 h 975535"/>
              <a:gd name="connsiteX53" fmla="*/ 985403 w 3232556"/>
              <a:gd name="connsiteY53" fmla="*/ 150780 h 975535"/>
              <a:gd name="connsiteX54" fmla="*/ 937591 w 3232556"/>
              <a:gd name="connsiteY54" fmla="*/ 162733 h 975535"/>
              <a:gd name="connsiteX55" fmla="*/ 901732 w 3232556"/>
              <a:gd name="connsiteY55" fmla="*/ 186639 h 975535"/>
              <a:gd name="connsiteX56" fmla="*/ 883803 w 3232556"/>
              <a:gd name="connsiteY56" fmla="*/ 198592 h 975535"/>
              <a:gd name="connsiteX57" fmla="*/ 841968 w 3232556"/>
              <a:gd name="connsiteY57" fmla="*/ 210545 h 975535"/>
              <a:gd name="connsiteX58" fmla="*/ 824038 w 3232556"/>
              <a:gd name="connsiteY58" fmla="*/ 222498 h 975535"/>
              <a:gd name="connsiteX59" fmla="*/ 788179 w 3232556"/>
              <a:gd name="connsiteY59" fmla="*/ 234451 h 975535"/>
              <a:gd name="connsiteX60" fmla="*/ 770250 w 3232556"/>
              <a:gd name="connsiteY60" fmla="*/ 246404 h 975535"/>
              <a:gd name="connsiteX61" fmla="*/ 740368 w 3232556"/>
              <a:gd name="connsiteY61" fmla="*/ 252380 h 975535"/>
              <a:gd name="connsiteX62" fmla="*/ 704509 w 3232556"/>
              <a:gd name="connsiteY62" fmla="*/ 264333 h 975535"/>
              <a:gd name="connsiteX63" fmla="*/ 686579 w 3232556"/>
              <a:gd name="connsiteY63" fmla="*/ 270310 h 975535"/>
              <a:gd name="connsiteX64" fmla="*/ 662673 w 3232556"/>
              <a:gd name="connsiteY64" fmla="*/ 288239 h 975535"/>
              <a:gd name="connsiteX65" fmla="*/ 626815 w 3232556"/>
              <a:gd name="connsiteY65" fmla="*/ 312145 h 975535"/>
              <a:gd name="connsiteX66" fmla="*/ 614862 w 3232556"/>
              <a:gd name="connsiteY66" fmla="*/ 330074 h 975535"/>
              <a:gd name="connsiteX67" fmla="*/ 596932 w 3232556"/>
              <a:gd name="connsiteY67" fmla="*/ 336051 h 975535"/>
              <a:gd name="connsiteX68" fmla="*/ 584979 w 3232556"/>
              <a:gd name="connsiteY68" fmla="*/ 359957 h 975535"/>
              <a:gd name="connsiteX69" fmla="*/ 573026 w 3232556"/>
              <a:gd name="connsiteY69" fmla="*/ 377886 h 975535"/>
              <a:gd name="connsiteX70" fmla="*/ 502781 w 3232556"/>
              <a:gd name="connsiteY70" fmla="*/ 397076 h 975535"/>
              <a:gd name="connsiteX71" fmla="*/ 461109 w 3232556"/>
              <a:gd name="connsiteY71" fmla="*/ 432935 h 975535"/>
              <a:gd name="connsiteX72" fmla="*/ 402326 w 3232556"/>
              <a:gd name="connsiteY72" fmla="*/ 462817 h 975535"/>
              <a:gd name="connsiteX73" fmla="*/ 355218 w 3232556"/>
              <a:gd name="connsiteY73" fmla="*/ 486561 h 975535"/>
              <a:gd name="connsiteX74" fmla="*/ 312843 w 3232556"/>
              <a:gd name="connsiteY74" fmla="*/ 522419 h 975535"/>
              <a:gd name="connsiteX75" fmla="*/ 300726 w 3232556"/>
              <a:gd name="connsiteY75" fmla="*/ 540349 h 975535"/>
              <a:gd name="connsiteX76" fmla="*/ 282608 w 3232556"/>
              <a:gd name="connsiteY76" fmla="*/ 556194 h 975535"/>
              <a:gd name="connsiteX77" fmla="*/ 259217 w 3232556"/>
              <a:gd name="connsiteY77" fmla="*/ 560637 h 975535"/>
              <a:gd name="connsiteX78" fmla="*/ 234747 w 3232556"/>
              <a:gd name="connsiteY78" fmla="*/ 580320 h 975535"/>
              <a:gd name="connsiteX79" fmla="*/ 176693 w 3232556"/>
              <a:gd name="connsiteY79" fmla="*/ 608448 h 975535"/>
              <a:gd name="connsiteX80" fmla="*/ 152448 w 3232556"/>
              <a:gd name="connsiteY80" fmla="*/ 638167 h 975535"/>
              <a:gd name="connsiteX81" fmla="*/ 117419 w 3232556"/>
              <a:gd name="connsiteY81" fmla="*/ 669473 h 975535"/>
              <a:gd name="connsiteX82" fmla="*/ 69933 w 3232556"/>
              <a:gd name="connsiteY82" fmla="*/ 689761 h 975535"/>
              <a:gd name="connsiteX83" fmla="*/ 16964 w 3232556"/>
              <a:gd name="connsiteY83" fmla="*/ 718383 h 975535"/>
              <a:gd name="connsiteX84" fmla="*/ 9679 w 3232556"/>
              <a:gd name="connsiteY84" fmla="*/ 754081 h 975535"/>
              <a:gd name="connsiteX85" fmla="*/ 3375 w 3232556"/>
              <a:gd name="connsiteY85" fmla="*/ 793719 h 975535"/>
              <a:gd name="connsiteX86" fmla="*/ 3048 w 3232556"/>
              <a:gd name="connsiteY86" fmla="*/ 822503 h 975535"/>
              <a:gd name="connsiteX87" fmla="*/ 8370 w 3232556"/>
              <a:gd name="connsiteY87" fmla="*/ 846571 h 975535"/>
              <a:gd name="connsiteX88" fmla="*/ 16700 w 3232556"/>
              <a:gd name="connsiteY88" fmla="*/ 874863 h 975535"/>
              <a:gd name="connsiteX89" fmla="*/ 1411 w 3232556"/>
              <a:gd name="connsiteY89" fmla="*/ 907109 h 975535"/>
              <a:gd name="connsiteX90" fmla="*/ 7264 w 3232556"/>
              <a:gd name="connsiteY90" fmla="*/ 941376 h 975535"/>
              <a:gd name="connsiteX91" fmla="*/ 47097 w 3232556"/>
              <a:gd name="connsiteY91" fmla="*/ 975533 h 975535"/>
              <a:gd name="connsiteX0" fmla="*/ 47097 w 3232556"/>
              <a:gd name="connsiteY0" fmla="*/ 975533 h 975535"/>
              <a:gd name="connsiteX1" fmla="*/ 3232556 w 3232556"/>
              <a:gd name="connsiteY1" fmla="*/ 969557 h 975535"/>
              <a:gd name="connsiteX2" fmla="*/ 3232393 w 3232556"/>
              <a:gd name="connsiteY2" fmla="*/ 495022 h 975535"/>
              <a:gd name="connsiteX3" fmla="*/ 3190885 w 3232556"/>
              <a:gd name="connsiteY3" fmla="*/ 462944 h 975535"/>
              <a:gd name="connsiteX4" fmla="*/ 3148885 w 3232556"/>
              <a:gd name="connsiteY4" fmla="*/ 437165 h 975535"/>
              <a:gd name="connsiteX5" fmla="*/ 3130956 w 3232556"/>
              <a:gd name="connsiteY5" fmla="*/ 433709 h 975535"/>
              <a:gd name="connsiteX6" fmla="*/ 3095260 w 3232556"/>
              <a:gd name="connsiteY6" fmla="*/ 413422 h 975535"/>
              <a:gd name="connsiteX7" fmla="*/ 3070537 w 3232556"/>
              <a:gd name="connsiteY7" fmla="*/ 401630 h 975535"/>
              <a:gd name="connsiteX8" fmla="*/ 3029356 w 3232556"/>
              <a:gd name="connsiteY8" fmla="*/ 383863 h 975535"/>
              <a:gd name="connsiteX9" fmla="*/ 3010836 w 3232556"/>
              <a:gd name="connsiteY9" fmla="*/ 356942 h 975535"/>
              <a:gd name="connsiteX10" fmla="*/ 2980563 w 3232556"/>
              <a:gd name="connsiteY10" fmla="*/ 340768 h 975535"/>
              <a:gd name="connsiteX11" fmla="*/ 2944705 w 3232556"/>
              <a:gd name="connsiteY11" fmla="*/ 321739 h 975535"/>
              <a:gd name="connsiteX12" fmla="*/ 2897873 w 3232556"/>
              <a:gd name="connsiteY12" fmla="*/ 300192 h 975535"/>
              <a:gd name="connsiteX13" fmla="*/ 2862015 w 3232556"/>
              <a:gd name="connsiteY13" fmla="*/ 276286 h 975535"/>
              <a:gd name="connsiteX14" fmla="*/ 2838085 w 3232556"/>
              <a:gd name="connsiteY14" fmla="*/ 261700 h 975535"/>
              <a:gd name="connsiteX15" fmla="*/ 2814203 w 3232556"/>
              <a:gd name="connsiteY15" fmla="*/ 240427 h 975535"/>
              <a:gd name="connsiteX16" fmla="*/ 2766391 w 3232556"/>
              <a:gd name="connsiteY16" fmla="*/ 222498 h 975535"/>
              <a:gd name="connsiteX17" fmla="*/ 2748462 w 3232556"/>
              <a:gd name="connsiteY17" fmla="*/ 216521 h 975535"/>
              <a:gd name="connsiteX18" fmla="*/ 2700650 w 3232556"/>
              <a:gd name="connsiteY18" fmla="*/ 210545 h 975535"/>
              <a:gd name="connsiteX19" fmla="*/ 2676744 w 3232556"/>
              <a:gd name="connsiteY19" fmla="*/ 198592 h 975535"/>
              <a:gd name="connsiteX20" fmla="*/ 2616979 w 3232556"/>
              <a:gd name="connsiteY20" fmla="*/ 180663 h 975535"/>
              <a:gd name="connsiteX21" fmla="*/ 2599050 w 3232556"/>
              <a:gd name="connsiteY21" fmla="*/ 168710 h 975535"/>
              <a:gd name="connsiteX22" fmla="*/ 2563191 w 3232556"/>
              <a:gd name="connsiteY22" fmla="*/ 156757 h 975535"/>
              <a:gd name="connsiteX23" fmla="*/ 2527332 w 3232556"/>
              <a:gd name="connsiteY23" fmla="*/ 132851 h 975535"/>
              <a:gd name="connsiteX24" fmla="*/ 2491473 w 3232556"/>
              <a:gd name="connsiteY24" fmla="*/ 108945 h 975535"/>
              <a:gd name="connsiteX25" fmla="*/ 2449638 w 3232556"/>
              <a:gd name="connsiteY25" fmla="*/ 91016 h 975535"/>
              <a:gd name="connsiteX26" fmla="*/ 2419756 w 3232556"/>
              <a:gd name="connsiteY26" fmla="*/ 79063 h 975535"/>
              <a:gd name="connsiteX27" fmla="*/ 2395850 w 3232556"/>
              <a:gd name="connsiteY27" fmla="*/ 73086 h 975535"/>
              <a:gd name="connsiteX28" fmla="*/ 2377920 w 3232556"/>
              <a:gd name="connsiteY28" fmla="*/ 67110 h 975535"/>
              <a:gd name="connsiteX29" fmla="*/ 2333053 w 3232556"/>
              <a:gd name="connsiteY29" fmla="*/ 62227 h 975535"/>
              <a:gd name="connsiteX30" fmla="*/ 2290827 w 3232556"/>
              <a:gd name="connsiteY30" fmla="*/ 50987 h 975535"/>
              <a:gd name="connsiteX31" fmla="*/ 2240487 w 3232556"/>
              <a:gd name="connsiteY31" fmla="*/ 44078 h 975535"/>
              <a:gd name="connsiteX32" fmla="*/ 2178343 w 3232556"/>
              <a:gd name="connsiteY32" fmla="*/ 30864 h 975535"/>
              <a:gd name="connsiteX33" fmla="*/ 2109797 w 3232556"/>
              <a:gd name="connsiteY33" fmla="*/ 24338 h 975535"/>
              <a:gd name="connsiteX34" fmla="*/ 1981423 w 3232556"/>
              <a:gd name="connsiteY34" fmla="*/ 5149 h 975535"/>
              <a:gd name="connsiteX35" fmla="*/ 1720345 w 3232556"/>
              <a:gd name="connsiteY35" fmla="*/ 8767 h 975535"/>
              <a:gd name="connsiteX36" fmla="*/ 1669702 w 3232556"/>
              <a:gd name="connsiteY36" fmla="*/ 599 h 975535"/>
              <a:gd name="connsiteX37" fmla="*/ 1624885 w 3232556"/>
              <a:gd name="connsiteY37" fmla="*/ 1369 h 975535"/>
              <a:gd name="connsiteX38" fmla="*/ 1559144 w 3232556"/>
              <a:gd name="connsiteY38" fmla="*/ 7345 h 975535"/>
              <a:gd name="connsiteX39" fmla="*/ 1427662 w 3232556"/>
              <a:gd name="connsiteY39" fmla="*/ 19298 h 975535"/>
              <a:gd name="connsiteX40" fmla="*/ 1409732 w 3232556"/>
              <a:gd name="connsiteY40" fmla="*/ 25274 h 975535"/>
              <a:gd name="connsiteX41" fmla="*/ 1326062 w 3232556"/>
              <a:gd name="connsiteY41" fmla="*/ 37227 h 975535"/>
              <a:gd name="connsiteX42" fmla="*/ 1290203 w 3232556"/>
              <a:gd name="connsiteY42" fmla="*/ 43204 h 975535"/>
              <a:gd name="connsiteX43" fmla="*/ 1254344 w 3232556"/>
              <a:gd name="connsiteY43" fmla="*/ 55157 h 975535"/>
              <a:gd name="connsiteX44" fmla="*/ 1224462 w 3232556"/>
              <a:gd name="connsiteY44" fmla="*/ 61133 h 975535"/>
              <a:gd name="connsiteX45" fmla="*/ 1188603 w 3232556"/>
              <a:gd name="connsiteY45" fmla="*/ 73086 h 975535"/>
              <a:gd name="connsiteX46" fmla="*/ 1170673 w 3232556"/>
              <a:gd name="connsiteY46" fmla="*/ 79063 h 975535"/>
              <a:gd name="connsiteX47" fmla="*/ 1152744 w 3232556"/>
              <a:gd name="connsiteY47" fmla="*/ 96992 h 975535"/>
              <a:gd name="connsiteX48" fmla="*/ 1116885 w 3232556"/>
              <a:gd name="connsiteY48" fmla="*/ 102969 h 975535"/>
              <a:gd name="connsiteX49" fmla="*/ 1092979 w 3232556"/>
              <a:gd name="connsiteY49" fmla="*/ 108945 h 975535"/>
              <a:gd name="connsiteX50" fmla="*/ 1057120 w 3232556"/>
              <a:gd name="connsiteY50" fmla="*/ 120898 h 975535"/>
              <a:gd name="connsiteX51" fmla="*/ 1039191 w 3232556"/>
              <a:gd name="connsiteY51" fmla="*/ 132851 h 975535"/>
              <a:gd name="connsiteX52" fmla="*/ 1003332 w 3232556"/>
              <a:gd name="connsiteY52" fmla="*/ 144804 h 975535"/>
              <a:gd name="connsiteX53" fmla="*/ 985403 w 3232556"/>
              <a:gd name="connsiteY53" fmla="*/ 150780 h 975535"/>
              <a:gd name="connsiteX54" fmla="*/ 937591 w 3232556"/>
              <a:gd name="connsiteY54" fmla="*/ 162733 h 975535"/>
              <a:gd name="connsiteX55" fmla="*/ 901732 w 3232556"/>
              <a:gd name="connsiteY55" fmla="*/ 186639 h 975535"/>
              <a:gd name="connsiteX56" fmla="*/ 883803 w 3232556"/>
              <a:gd name="connsiteY56" fmla="*/ 198592 h 975535"/>
              <a:gd name="connsiteX57" fmla="*/ 841968 w 3232556"/>
              <a:gd name="connsiteY57" fmla="*/ 210545 h 975535"/>
              <a:gd name="connsiteX58" fmla="*/ 824038 w 3232556"/>
              <a:gd name="connsiteY58" fmla="*/ 222498 h 975535"/>
              <a:gd name="connsiteX59" fmla="*/ 788179 w 3232556"/>
              <a:gd name="connsiteY59" fmla="*/ 234451 h 975535"/>
              <a:gd name="connsiteX60" fmla="*/ 770250 w 3232556"/>
              <a:gd name="connsiteY60" fmla="*/ 246404 h 975535"/>
              <a:gd name="connsiteX61" fmla="*/ 740368 w 3232556"/>
              <a:gd name="connsiteY61" fmla="*/ 252380 h 975535"/>
              <a:gd name="connsiteX62" fmla="*/ 704509 w 3232556"/>
              <a:gd name="connsiteY62" fmla="*/ 264333 h 975535"/>
              <a:gd name="connsiteX63" fmla="*/ 686579 w 3232556"/>
              <a:gd name="connsiteY63" fmla="*/ 270310 h 975535"/>
              <a:gd name="connsiteX64" fmla="*/ 662673 w 3232556"/>
              <a:gd name="connsiteY64" fmla="*/ 288239 h 975535"/>
              <a:gd name="connsiteX65" fmla="*/ 626815 w 3232556"/>
              <a:gd name="connsiteY65" fmla="*/ 312145 h 975535"/>
              <a:gd name="connsiteX66" fmla="*/ 614862 w 3232556"/>
              <a:gd name="connsiteY66" fmla="*/ 330074 h 975535"/>
              <a:gd name="connsiteX67" fmla="*/ 596932 w 3232556"/>
              <a:gd name="connsiteY67" fmla="*/ 336051 h 975535"/>
              <a:gd name="connsiteX68" fmla="*/ 584979 w 3232556"/>
              <a:gd name="connsiteY68" fmla="*/ 359957 h 975535"/>
              <a:gd name="connsiteX69" fmla="*/ 573026 w 3232556"/>
              <a:gd name="connsiteY69" fmla="*/ 377886 h 975535"/>
              <a:gd name="connsiteX70" fmla="*/ 502781 w 3232556"/>
              <a:gd name="connsiteY70" fmla="*/ 397076 h 975535"/>
              <a:gd name="connsiteX71" fmla="*/ 461109 w 3232556"/>
              <a:gd name="connsiteY71" fmla="*/ 432935 h 975535"/>
              <a:gd name="connsiteX72" fmla="*/ 402326 w 3232556"/>
              <a:gd name="connsiteY72" fmla="*/ 462817 h 975535"/>
              <a:gd name="connsiteX73" fmla="*/ 355218 w 3232556"/>
              <a:gd name="connsiteY73" fmla="*/ 486561 h 975535"/>
              <a:gd name="connsiteX74" fmla="*/ 312843 w 3232556"/>
              <a:gd name="connsiteY74" fmla="*/ 522419 h 975535"/>
              <a:gd name="connsiteX75" fmla="*/ 300726 w 3232556"/>
              <a:gd name="connsiteY75" fmla="*/ 540349 h 975535"/>
              <a:gd name="connsiteX76" fmla="*/ 282608 w 3232556"/>
              <a:gd name="connsiteY76" fmla="*/ 556194 h 975535"/>
              <a:gd name="connsiteX77" fmla="*/ 259217 w 3232556"/>
              <a:gd name="connsiteY77" fmla="*/ 560637 h 975535"/>
              <a:gd name="connsiteX78" fmla="*/ 234747 w 3232556"/>
              <a:gd name="connsiteY78" fmla="*/ 580320 h 975535"/>
              <a:gd name="connsiteX79" fmla="*/ 176693 w 3232556"/>
              <a:gd name="connsiteY79" fmla="*/ 608448 h 975535"/>
              <a:gd name="connsiteX80" fmla="*/ 152448 w 3232556"/>
              <a:gd name="connsiteY80" fmla="*/ 638167 h 975535"/>
              <a:gd name="connsiteX81" fmla="*/ 117419 w 3232556"/>
              <a:gd name="connsiteY81" fmla="*/ 669473 h 975535"/>
              <a:gd name="connsiteX82" fmla="*/ 69933 w 3232556"/>
              <a:gd name="connsiteY82" fmla="*/ 689761 h 975535"/>
              <a:gd name="connsiteX83" fmla="*/ 16964 w 3232556"/>
              <a:gd name="connsiteY83" fmla="*/ 718383 h 975535"/>
              <a:gd name="connsiteX84" fmla="*/ 9679 w 3232556"/>
              <a:gd name="connsiteY84" fmla="*/ 754081 h 975535"/>
              <a:gd name="connsiteX85" fmla="*/ 3375 w 3232556"/>
              <a:gd name="connsiteY85" fmla="*/ 793719 h 975535"/>
              <a:gd name="connsiteX86" fmla="*/ 3048 w 3232556"/>
              <a:gd name="connsiteY86" fmla="*/ 822503 h 975535"/>
              <a:gd name="connsiteX87" fmla="*/ 8370 w 3232556"/>
              <a:gd name="connsiteY87" fmla="*/ 846571 h 975535"/>
              <a:gd name="connsiteX88" fmla="*/ 16700 w 3232556"/>
              <a:gd name="connsiteY88" fmla="*/ 874863 h 975535"/>
              <a:gd name="connsiteX89" fmla="*/ 1411 w 3232556"/>
              <a:gd name="connsiteY89" fmla="*/ 907109 h 975535"/>
              <a:gd name="connsiteX90" fmla="*/ 7264 w 3232556"/>
              <a:gd name="connsiteY90" fmla="*/ 941376 h 975535"/>
              <a:gd name="connsiteX91" fmla="*/ 47097 w 3232556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147 w 3231655"/>
              <a:gd name="connsiteY86" fmla="*/ 822503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474 w 3231655"/>
              <a:gd name="connsiteY85" fmla="*/ 793719 h 975535"/>
              <a:gd name="connsiteX86" fmla="*/ 29097 w 3231655"/>
              <a:gd name="connsiteY86" fmla="*/ 815048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8778 w 3231655"/>
              <a:gd name="connsiteY84" fmla="*/ 754081 h 975535"/>
              <a:gd name="connsiteX85" fmla="*/ 29426 w 3231655"/>
              <a:gd name="connsiteY85" fmla="*/ 786264 h 975535"/>
              <a:gd name="connsiteX86" fmla="*/ 29097 w 3231655"/>
              <a:gd name="connsiteY86" fmla="*/ 815048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16063 w 3231655"/>
              <a:gd name="connsiteY83" fmla="*/ 718383 h 975535"/>
              <a:gd name="connsiteX84" fmla="*/ 32735 w 3231655"/>
              <a:gd name="connsiteY84" fmla="*/ 748489 h 975535"/>
              <a:gd name="connsiteX85" fmla="*/ 29426 w 3231655"/>
              <a:gd name="connsiteY85" fmla="*/ 786264 h 975535"/>
              <a:gd name="connsiteX86" fmla="*/ 29097 w 3231655"/>
              <a:gd name="connsiteY86" fmla="*/ 815048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46008 w 3231655"/>
              <a:gd name="connsiteY83" fmla="*/ 710927 h 975535"/>
              <a:gd name="connsiteX84" fmla="*/ 32735 w 3231655"/>
              <a:gd name="connsiteY84" fmla="*/ 748489 h 975535"/>
              <a:gd name="connsiteX85" fmla="*/ 29426 w 3231655"/>
              <a:gd name="connsiteY85" fmla="*/ 786264 h 975535"/>
              <a:gd name="connsiteX86" fmla="*/ 29097 w 3231655"/>
              <a:gd name="connsiteY86" fmla="*/ 815048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6196 w 3231655"/>
              <a:gd name="connsiteY0" fmla="*/ 975533 h 975535"/>
              <a:gd name="connsiteX1" fmla="*/ 3231655 w 3231655"/>
              <a:gd name="connsiteY1" fmla="*/ 969557 h 975535"/>
              <a:gd name="connsiteX2" fmla="*/ 3231492 w 3231655"/>
              <a:gd name="connsiteY2" fmla="*/ 495022 h 975535"/>
              <a:gd name="connsiteX3" fmla="*/ 3189984 w 3231655"/>
              <a:gd name="connsiteY3" fmla="*/ 462944 h 975535"/>
              <a:gd name="connsiteX4" fmla="*/ 3147984 w 3231655"/>
              <a:gd name="connsiteY4" fmla="*/ 437165 h 975535"/>
              <a:gd name="connsiteX5" fmla="*/ 3130055 w 3231655"/>
              <a:gd name="connsiteY5" fmla="*/ 433709 h 975535"/>
              <a:gd name="connsiteX6" fmla="*/ 3094359 w 3231655"/>
              <a:gd name="connsiteY6" fmla="*/ 413422 h 975535"/>
              <a:gd name="connsiteX7" fmla="*/ 3069636 w 3231655"/>
              <a:gd name="connsiteY7" fmla="*/ 401630 h 975535"/>
              <a:gd name="connsiteX8" fmla="*/ 3028455 w 3231655"/>
              <a:gd name="connsiteY8" fmla="*/ 383863 h 975535"/>
              <a:gd name="connsiteX9" fmla="*/ 3009935 w 3231655"/>
              <a:gd name="connsiteY9" fmla="*/ 356942 h 975535"/>
              <a:gd name="connsiteX10" fmla="*/ 2979662 w 3231655"/>
              <a:gd name="connsiteY10" fmla="*/ 340768 h 975535"/>
              <a:gd name="connsiteX11" fmla="*/ 2943804 w 3231655"/>
              <a:gd name="connsiteY11" fmla="*/ 321739 h 975535"/>
              <a:gd name="connsiteX12" fmla="*/ 2896972 w 3231655"/>
              <a:gd name="connsiteY12" fmla="*/ 300192 h 975535"/>
              <a:gd name="connsiteX13" fmla="*/ 2861114 w 3231655"/>
              <a:gd name="connsiteY13" fmla="*/ 276286 h 975535"/>
              <a:gd name="connsiteX14" fmla="*/ 2837184 w 3231655"/>
              <a:gd name="connsiteY14" fmla="*/ 261700 h 975535"/>
              <a:gd name="connsiteX15" fmla="*/ 2813302 w 3231655"/>
              <a:gd name="connsiteY15" fmla="*/ 240427 h 975535"/>
              <a:gd name="connsiteX16" fmla="*/ 2765490 w 3231655"/>
              <a:gd name="connsiteY16" fmla="*/ 222498 h 975535"/>
              <a:gd name="connsiteX17" fmla="*/ 2747561 w 3231655"/>
              <a:gd name="connsiteY17" fmla="*/ 216521 h 975535"/>
              <a:gd name="connsiteX18" fmla="*/ 2699749 w 3231655"/>
              <a:gd name="connsiteY18" fmla="*/ 210545 h 975535"/>
              <a:gd name="connsiteX19" fmla="*/ 2675843 w 3231655"/>
              <a:gd name="connsiteY19" fmla="*/ 198592 h 975535"/>
              <a:gd name="connsiteX20" fmla="*/ 2616078 w 3231655"/>
              <a:gd name="connsiteY20" fmla="*/ 180663 h 975535"/>
              <a:gd name="connsiteX21" fmla="*/ 2598149 w 3231655"/>
              <a:gd name="connsiteY21" fmla="*/ 168710 h 975535"/>
              <a:gd name="connsiteX22" fmla="*/ 2562290 w 3231655"/>
              <a:gd name="connsiteY22" fmla="*/ 156757 h 975535"/>
              <a:gd name="connsiteX23" fmla="*/ 2526431 w 3231655"/>
              <a:gd name="connsiteY23" fmla="*/ 132851 h 975535"/>
              <a:gd name="connsiteX24" fmla="*/ 2490572 w 3231655"/>
              <a:gd name="connsiteY24" fmla="*/ 108945 h 975535"/>
              <a:gd name="connsiteX25" fmla="*/ 2448737 w 3231655"/>
              <a:gd name="connsiteY25" fmla="*/ 91016 h 975535"/>
              <a:gd name="connsiteX26" fmla="*/ 2418855 w 3231655"/>
              <a:gd name="connsiteY26" fmla="*/ 79063 h 975535"/>
              <a:gd name="connsiteX27" fmla="*/ 2394949 w 3231655"/>
              <a:gd name="connsiteY27" fmla="*/ 73086 h 975535"/>
              <a:gd name="connsiteX28" fmla="*/ 2377019 w 3231655"/>
              <a:gd name="connsiteY28" fmla="*/ 67110 h 975535"/>
              <a:gd name="connsiteX29" fmla="*/ 2332152 w 3231655"/>
              <a:gd name="connsiteY29" fmla="*/ 62227 h 975535"/>
              <a:gd name="connsiteX30" fmla="*/ 2289926 w 3231655"/>
              <a:gd name="connsiteY30" fmla="*/ 50987 h 975535"/>
              <a:gd name="connsiteX31" fmla="*/ 2239586 w 3231655"/>
              <a:gd name="connsiteY31" fmla="*/ 44078 h 975535"/>
              <a:gd name="connsiteX32" fmla="*/ 2177442 w 3231655"/>
              <a:gd name="connsiteY32" fmla="*/ 30864 h 975535"/>
              <a:gd name="connsiteX33" fmla="*/ 2108896 w 3231655"/>
              <a:gd name="connsiteY33" fmla="*/ 24338 h 975535"/>
              <a:gd name="connsiteX34" fmla="*/ 1980522 w 3231655"/>
              <a:gd name="connsiteY34" fmla="*/ 5149 h 975535"/>
              <a:gd name="connsiteX35" fmla="*/ 1719444 w 3231655"/>
              <a:gd name="connsiteY35" fmla="*/ 8767 h 975535"/>
              <a:gd name="connsiteX36" fmla="*/ 1668801 w 3231655"/>
              <a:gd name="connsiteY36" fmla="*/ 599 h 975535"/>
              <a:gd name="connsiteX37" fmla="*/ 1623984 w 3231655"/>
              <a:gd name="connsiteY37" fmla="*/ 1369 h 975535"/>
              <a:gd name="connsiteX38" fmla="*/ 1558243 w 3231655"/>
              <a:gd name="connsiteY38" fmla="*/ 7345 h 975535"/>
              <a:gd name="connsiteX39" fmla="*/ 1426761 w 3231655"/>
              <a:gd name="connsiteY39" fmla="*/ 19298 h 975535"/>
              <a:gd name="connsiteX40" fmla="*/ 1408831 w 3231655"/>
              <a:gd name="connsiteY40" fmla="*/ 25274 h 975535"/>
              <a:gd name="connsiteX41" fmla="*/ 1325161 w 3231655"/>
              <a:gd name="connsiteY41" fmla="*/ 37227 h 975535"/>
              <a:gd name="connsiteX42" fmla="*/ 1289302 w 3231655"/>
              <a:gd name="connsiteY42" fmla="*/ 43204 h 975535"/>
              <a:gd name="connsiteX43" fmla="*/ 1253443 w 3231655"/>
              <a:gd name="connsiteY43" fmla="*/ 55157 h 975535"/>
              <a:gd name="connsiteX44" fmla="*/ 1223561 w 3231655"/>
              <a:gd name="connsiteY44" fmla="*/ 61133 h 975535"/>
              <a:gd name="connsiteX45" fmla="*/ 1187702 w 3231655"/>
              <a:gd name="connsiteY45" fmla="*/ 73086 h 975535"/>
              <a:gd name="connsiteX46" fmla="*/ 1169772 w 3231655"/>
              <a:gd name="connsiteY46" fmla="*/ 79063 h 975535"/>
              <a:gd name="connsiteX47" fmla="*/ 1151843 w 3231655"/>
              <a:gd name="connsiteY47" fmla="*/ 96992 h 975535"/>
              <a:gd name="connsiteX48" fmla="*/ 1115984 w 3231655"/>
              <a:gd name="connsiteY48" fmla="*/ 102969 h 975535"/>
              <a:gd name="connsiteX49" fmla="*/ 1092078 w 3231655"/>
              <a:gd name="connsiteY49" fmla="*/ 108945 h 975535"/>
              <a:gd name="connsiteX50" fmla="*/ 1056219 w 3231655"/>
              <a:gd name="connsiteY50" fmla="*/ 120898 h 975535"/>
              <a:gd name="connsiteX51" fmla="*/ 1038290 w 3231655"/>
              <a:gd name="connsiteY51" fmla="*/ 132851 h 975535"/>
              <a:gd name="connsiteX52" fmla="*/ 1002431 w 3231655"/>
              <a:gd name="connsiteY52" fmla="*/ 144804 h 975535"/>
              <a:gd name="connsiteX53" fmla="*/ 984502 w 3231655"/>
              <a:gd name="connsiteY53" fmla="*/ 150780 h 975535"/>
              <a:gd name="connsiteX54" fmla="*/ 936690 w 3231655"/>
              <a:gd name="connsiteY54" fmla="*/ 162733 h 975535"/>
              <a:gd name="connsiteX55" fmla="*/ 900831 w 3231655"/>
              <a:gd name="connsiteY55" fmla="*/ 186639 h 975535"/>
              <a:gd name="connsiteX56" fmla="*/ 882902 w 3231655"/>
              <a:gd name="connsiteY56" fmla="*/ 198592 h 975535"/>
              <a:gd name="connsiteX57" fmla="*/ 841067 w 3231655"/>
              <a:gd name="connsiteY57" fmla="*/ 210545 h 975535"/>
              <a:gd name="connsiteX58" fmla="*/ 823137 w 3231655"/>
              <a:gd name="connsiteY58" fmla="*/ 222498 h 975535"/>
              <a:gd name="connsiteX59" fmla="*/ 787278 w 3231655"/>
              <a:gd name="connsiteY59" fmla="*/ 234451 h 975535"/>
              <a:gd name="connsiteX60" fmla="*/ 769349 w 3231655"/>
              <a:gd name="connsiteY60" fmla="*/ 246404 h 975535"/>
              <a:gd name="connsiteX61" fmla="*/ 739467 w 3231655"/>
              <a:gd name="connsiteY61" fmla="*/ 252380 h 975535"/>
              <a:gd name="connsiteX62" fmla="*/ 703608 w 3231655"/>
              <a:gd name="connsiteY62" fmla="*/ 264333 h 975535"/>
              <a:gd name="connsiteX63" fmla="*/ 685678 w 3231655"/>
              <a:gd name="connsiteY63" fmla="*/ 270310 h 975535"/>
              <a:gd name="connsiteX64" fmla="*/ 661772 w 3231655"/>
              <a:gd name="connsiteY64" fmla="*/ 288239 h 975535"/>
              <a:gd name="connsiteX65" fmla="*/ 625914 w 3231655"/>
              <a:gd name="connsiteY65" fmla="*/ 312145 h 975535"/>
              <a:gd name="connsiteX66" fmla="*/ 613961 w 3231655"/>
              <a:gd name="connsiteY66" fmla="*/ 330074 h 975535"/>
              <a:gd name="connsiteX67" fmla="*/ 596031 w 3231655"/>
              <a:gd name="connsiteY67" fmla="*/ 336051 h 975535"/>
              <a:gd name="connsiteX68" fmla="*/ 584078 w 3231655"/>
              <a:gd name="connsiteY68" fmla="*/ 359957 h 975535"/>
              <a:gd name="connsiteX69" fmla="*/ 572125 w 3231655"/>
              <a:gd name="connsiteY69" fmla="*/ 377886 h 975535"/>
              <a:gd name="connsiteX70" fmla="*/ 501880 w 3231655"/>
              <a:gd name="connsiteY70" fmla="*/ 397076 h 975535"/>
              <a:gd name="connsiteX71" fmla="*/ 460208 w 3231655"/>
              <a:gd name="connsiteY71" fmla="*/ 432935 h 975535"/>
              <a:gd name="connsiteX72" fmla="*/ 401425 w 3231655"/>
              <a:gd name="connsiteY72" fmla="*/ 462817 h 975535"/>
              <a:gd name="connsiteX73" fmla="*/ 354317 w 3231655"/>
              <a:gd name="connsiteY73" fmla="*/ 486561 h 975535"/>
              <a:gd name="connsiteX74" fmla="*/ 311942 w 3231655"/>
              <a:gd name="connsiteY74" fmla="*/ 522419 h 975535"/>
              <a:gd name="connsiteX75" fmla="*/ 299825 w 3231655"/>
              <a:gd name="connsiteY75" fmla="*/ 540349 h 975535"/>
              <a:gd name="connsiteX76" fmla="*/ 281707 w 3231655"/>
              <a:gd name="connsiteY76" fmla="*/ 556194 h 975535"/>
              <a:gd name="connsiteX77" fmla="*/ 258316 w 3231655"/>
              <a:gd name="connsiteY77" fmla="*/ 560637 h 975535"/>
              <a:gd name="connsiteX78" fmla="*/ 233846 w 3231655"/>
              <a:gd name="connsiteY78" fmla="*/ 580320 h 975535"/>
              <a:gd name="connsiteX79" fmla="*/ 175792 w 3231655"/>
              <a:gd name="connsiteY79" fmla="*/ 608448 h 975535"/>
              <a:gd name="connsiteX80" fmla="*/ 151547 w 3231655"/>
              <a:gd name="connsiteY80" fmla="*/ 638167 h 975535"/>
              <a:gd name="connsiteX81" fmla="*/ 116518 w 3231655"/>
              <a:gd name="connsiteY81" fmla="*/ 669473 h 975535"/>
              <a:gd name="connsiteX82" fmla="*/ 69032 w 3231655"/>
              <a:gd name="connsiteY82" fmla="*/ 689761 h 975535"/>
              <a:gd name="connsiteX83" fmla="*/ 46008 w 3231655"/>
              <a:gd name="connsiteY83" fmla="*/ 710927 h 975535"/>
              <a:gd name="connsiteX84" fmla="*/ 32735 w 3231655"/>
              <a:gd name="connsiteY84" fmla="*/ 748489 h 975535"/>
              <a:gd name="connsiteX85" fmla="*/ 29426 w 3231655"/>
              <a:gd name="connsiteY85" fmla="*/ 786264 h 975535"/>
              <a:gd name="connsiteX86" fmla="*/ 29097 w 3231655"/>
              <a:gd name="connsiteY86" fmla="*/ 815048 h 975535"/>
              <a:gd name="connsiteX87" fmla="*/ 22442 w 3231655"/>
              <a:gd name="connsiteY87" fmla="*/ 839115 h 975535"/>
              <a:gd name="connsiteX88" fmla="*/ 15799 w 3231655"/>
              <a:gd name="connsiteY88" fmla="*/ 874863 h 975535"/>
              <a:gd name="connsiteX89" fmla="*/ 510 w 3231655"/>
              <a:gd name="connsiteY89" fmla="*/ 907109 h 975535"/>
              <a:gd name="connsiteX90" fmla="*/ 6363 w 3231655"/>
              <a:gd name="connsiteY90" fmla="*/ 941376 h 975535"/>
              <a:gd name="connsiteX91" fmla="*/ 46196 w 3231655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9731 w 3225587"/>
              <a:gd name="connsiteY88" fmla="*/ 874863 h 975535"/>
              <a:gd name="connsiteX89" fmla="*/ 12409 w 3225587"/>
              <a:gd name="connsiteY89" fmla="*/ 901517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24704 w 3225587"/>
              <a:gd name="connsiteY88" fmla="*/ 869272 h 975535"/>
              <a:gd name="connsiteX89" fmla="*/ 12409 w 3225587"/>
              <a:gd name="connsiteY89" fmla="*/ 901517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24704 w 3225587"/>
              <a:gd name="connsiteY88" fmla="*/ 869272 h 975535"/>
              <a:gd name="connsiteX89" fmla="*/ 12409 w 3225587"/>
              <a:gd name="connsiteY89" fmla="*/ 901517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24704 w 3225587"/>
              <a:gd name="connsiteY88" fmla="*/ 869272 h 975535"/>
              <a:gd name="connsiteX89" fmla="*/ 21392 w 3225587"/>
              <a:gd name="connsiteY89" fmla="*/ 908972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39676 w 3225587"/>
              <a:gd name="connsiteY88" fmla="*/ 865544 h 975535"/>
              <a:gd name="connsiteX89" fmla="*/ 21392 w 3225587"/>
              <a:gd name="connsiteY89" fmla="*/ 908972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39676 w 3225587"/>
              <a:gd name="connsiteY88" fmla="*/ 865544 h 975535"/>
              <a:gd name="connsiteX89" fmla="*/ 21392 w 3225587"/>
              <a:gd name="connsiteY89" fmla="*/ 908972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40128 w 3225587"/>
              <a:gd name="connsiteY0" fmla="*/ 975533 h 975535"/>
              <a:gd name="connsiteX1" fmla="*/ 3225587 w 3225587"/>
              <a:gd name="connsiteY1" fmla="*/ 969557 h 975535"/>
              <a:gd name="connsiteX2" fmla="*/ 3225424 w 3225587"/>
              <a:gd name="connsiteY2" fmla="*/ 495022 h 975535"/>
              <a:gd name="connsiteX3" fmla="*/ 3183916 w 3225587"/>
              <a:gd name="connsiteY3" fmla="*/ 462944 h 975535"/>
              <a:gd name="connsiteX4" fmla="*/ 3141916 w 3225587"/>
              <a:gd name="connsiteY4" fmla="*/ 437165 h 975535"/>
              <a:gd name="connsiteX5" fmla="*/ 3123987 w 3225587"/>
              <a:gd name="connsiteY5" fmla="*/ 433709 h 975535"/>
              <a:gd name="connsiteX6" fmla="*/ 3088291 w 3225587"/>
              <a:gd name="connsiteY6" fmla="*/ 413422 h 975535"/>
              <a:gd name="connsiteX7" fmla="*/ 3063568 w 3225587"/>
              <a:gd name="connsiteY7" fmla="*/ 401630 h 975535"/>
              <a:gd name="connsiteX8" fmla="*/ 3022387 w 3225587"/>
              <a:gd name="connsiteY8" fmla="*/ 383863 h 975535"/>
              <a:gd name="connsiteX9" fmla="*/ 3003867 w 3225587"/>
              <a:gd name="connsiteY9" fmla="*/ 356942 h 975535"/>
              <a:gd name="connsiteX10" fmla="*/ 2973594 w 3225587"/>
              <a:gd name="connsiteY10" fmla="*/ 340768 h 975535"/>
              <a:gd name="connsiteX11" fmla="*/ 2937736 w 3225587"/>
              <a:gd name="connsiteY11" fmla="*/ 321739 h 975535"/>
              <a:gd name="connsiteX12" fmla="*/ 2890904 w 3225587"/>
              <a:gd name="connsiteY12" fmla="*/ 300192 h 975535"/>
              <a:gd name="connsiteX13" fmla="*/ 2855046 w 3225587"/>
              <a:gd name="connsiteY13" fmla="*/ 276286 h 975535"/>
              <a:gd name="connsiteX14" fmla="*/ 2831116 w 3225587"/>
              <a:gd name="connsiteY14" fmla="*/ 261700 h 975535"/>
              <a:gd name="connsiteX15" fmla="*/ 2807234 w 3225587"/>
              <a:gd name="connsiteY15" fmla="*/ 240427 h 975535"/>
              <a:gd name="connsiteX16" fmla="*/ 2759422 w 3225587"/>
              <a:gd name="connsiteY16" fmla="*/ 222498 h 975535"/>
              <a:gd name="connsiteX17" fmla="*/ 2741493 w 3225587"/>
              <a:gd name="connsiteY17" fmla="*/ 216521 h 975535"/>
              <a:gd name="connsiteX18" fmla="*/ 2693681 w 3225587"/>
              <a:gd name="connsiteY18" fmla="*/ 210545 h 975535"/>
              <a:gd name="connsiteX19" fmla="*/ 2669775 w 3225587"/>
              <a:gd name="connsiteY19" fmla="*/ 198592 h 975535"/>
              <a:gd name="connsiteX20" fmla="*/ 2610010 w 3225587"/>
              <a:gd name="connsiteY20" fmla="*/ 180663 h 975535"/>
              <a:gd name="connsiteX21" fmla="*/ 2592081 w 3225587"/>
              <a:gd name="connsiteY21" fmla="*/ 168710 h 975535"/>
              <a:gd name="connsiteX22" fmla="*/ 2556222 w 3225587"/>
              <a:gd name="connsiteY22" fmla="*/ 156757 h 975535"/>
              <a:gd name="connsiteX23" fmla="*/ 2520363 w 3225587"/>
              <a:gd name="connsiteY23" fmla="*/ 132851 h 975535"/>
              <a:gd name="connsiteX24" fmla="*/ 2484504 w 3225587"/>
              <a:gd name="connsiteY24" fmla="*/ 108945 h 975535"/>
              <a:gd name="connsiteX25" fmla="*/ 2442669 w 3225587"/>
              <a:gd name="connsiteY25" fmla="*/ 91016 h 975535"/>
              <a:gd name="connsiteX26" fmla="*/ 2412787 w 3225587"/>
              <a:gd name="connsiteY26" fmla="*/ 79063 h 975535"/>
              <a:gd name="connsiteX27" fmla="*/ 2388881 w 3225587"/>
              <a:gd name="connsiteY27" fmla="*/ 73086 h 975535"/>
              <a:gd name="connsiteX28" fmla="*/ 2370951 w 3225587"/>
              <a:gd name="connsiteY28" fmla="*/ 67110 h 975535"/>
              <a:gd name="connsiteX29" fmla="*/ 2326084 w 3225587"/>
              <a:gd name="connsiteY29" fmla="*/ 62227 h 975535"/>
              <a:gd name="connsiteX30" fmla="*/ 2283858 w 3225587"/>
              <a:gd name="connsiteY30" fmla="*/ 50987 h 975535"/>
              <a:gd name="connsiteX31" fmla="*/ 2233518 w 3225587"/>
              <a:gd name="connsiteY31" fmla="*/ 44078 h 975535"/>
              <a:gd name="connsiteX32" fmla="*/ 2171374 w 3225587"/>
              <a:gd name="connsiteY32" fmla="*/ 30864 h 975535"/>
              <a:gd name="connsiteX33" fmla="*/ 2102828 w 3225587"/>
              <a:gd name="connsiteY33" fmla="*/ 24338 h 975535"/>
              <a:gd name="connsiteX34" fmla="*/ 1974454 w 3225587"/>
              <a:gd name="connsiteY34" fmla="*/ 5149 h 975535"/>
              <a:gd name="connsiteX35" fmla="*/ 1713376 w 3225587"/>
              <a:gd name="connsiteY35" fmla="*/ 8767 h 975535"/>
              <a:gd name="connsiteX36" fmla="*/ 1662733 w 3225587"/>
              <a:gd name="connsiteY36" fmla="*/ 599 h 975535"/>
              <a:gd name="connsiteX37" fmla="*/ 1617916 w 3225587"/>
              <a:gd name="connsiteY37" fmla="*/ 1369 h 975535"/>
              <a:gd name="connsiteX38" fmla="*/ 1552175 w 3225587"/>
              <a:gd name="connsiteY38" fmla="*/ 7345 h 975535"/>
              <a:gd name="connsiteX39" fmla="*/ 1420693 w 3225587"/>
              <a:gd name="connsiteY39" fmla="*/ 19298 h 975535"/>
              <a:gd name="connsiteX40" fmla="*/ 1402763 w 3225587"/>
              <a:gd name="connsiteY40" fmla="*/ 25274 h 975535"/>
              <a:gd name="connsiteX41" fmla="*/ 1319093 w 3225587"/>
              <a:gd name="connsiteY41" fmla="*/ 37227 h 975535"/>
              <a:gd name="connsiteX42" fmla="*/ 1283234 w 3225587"/>
              <a:gd name="connsiteY42" fmla="*/ 43204 h 975535"/>
              <a:gd name="connsiteX43" fmla="*/ 1247375 w 3225587"/>
              <a:gd name="connsiteY43" fmla="*/ 55157 h 975535"/>
              <a:gd name="connsiteX44" fmla="*/ 1217493 w 3225587"/>
              <a:gd name="connsiteY44" fmla="*/ 61133 h 975535"/>
              <a:gd name="connsiteX45" fmla="*/ 1181634 w 3225587"/>
              <a:gd name="connsiteY45" fmla="*/ 73086 h 975535"/>
              <a:gd name="connsiteX46" fmla="*/ 1163704 w 3225587"/>
              <a:gd name="connsiteY46" fmla="*/ 79063 h 975535"/>
              <a:gd name="connsiteX47" fmla="*/ 1145775 w 3225587"/>
              <a:gd name="connsiteY47" fmla="*/ 96992 h 975535"/>
              <a:gd name="connsiteX48" fmla="*/ 1109916 w 3225587"/>
              <a:gd name="connsiteY48" fmla="*/ 102969 h 975535"/>
              <a:gd name="connsiteX49" fmla="*/ 1086010 w 3225587"/>
              <a:gd name="connsiteY49" fmla="*/ 108945 h 975535"/>
              <a:gd name="connsiteX50" fmla="*/ 1050151 w 3225587"/>
              <a:gd name="connsiteY50" fmla="*/ 120898 h 975535"/>
              <a:gd name="connsiteX51" fmla="*/ 1032222 w 3225587"/>
              <a:gd name="connsiteY51" fmla="*/ 132851 h 975535"/>
              <a:gd name="connsiteX52" fmla="*/ 996363 w 3225587"/>
              <a:gd name="connsiteY52" fmla="*/ 144804 h 975535"/>
              <a:gd name="connsiteX53" fmla="*/ 978434 w 3225587"/>
              <a:gd name="connsiteY53" fmla="*/ 150780 h 975535"/>
              <a:gd name="connsiteX54" fmla="*/ 930622 w 3225587"/>
              <a:gd name="connsiteY54" fmla="*/ 162733 h 975535"/>
              <a:gd name="connsiteX55" fmla="*/ 894763 w 3225587"/>
              <a:gd name="connsiteY55" fmla="*/ 186639 h 975535"/>
              <a:gd name="connsiteX56" fmla="*/ 876834 w 3225587"/>
              <a:gd name="connsiteY56" fmla="*/ 198592 h 975535"/>
              <a:gd name="connsiteX57" fmla="*/ 834999 w 3225587"/>
              <a:gd name="connsiteY57" fmla="*/ 210545 h 975535"/>
              <a:gd name="connsiteX58" fmla="*/ 817069 w 3225587"/>
              <a:gd name="connsiteY58" fmla="*/ 222498 h 975535"/>
              <a:gd name="connsiteX59" fmla="*/ 781210 w 3225587"/>
              <a:gd name="connsiteY59" fmla="*/ 234451 h 975535"/>
              <a:gd name="connsiteX60" fmla="*/ 763281 w 3225587"/>
              <a:gd name="connsiteY60" fmla="*/ 246404 h 975535"/>
              <a:gd name="connsiteX61" fmla="*/ 733399 w 3225587"/>
              <a:gd name="connsiteY61" fmla="*/ 252380 h 975535"/>
              <a:gd name="connsiteX62" fmla="*/ 697540 w 3225587"/>
              <a:gd name="connsiteY62" fmla="*/ 264333 h 975535"/>
              <a:gd name="connsiteX63" fmla="*/ 679610 w 3225587"/>
              <a:gd name="connsiteY63" fmla="*/ 270310 h 975535"/>
              <a:gd name="connsiteX64" fmla="*/ 655704 w 3225587"/>
              <a:gd name="connsiteY64" fmla="*/ 288239 h 975535"/>
              <a:gd name="connsiteX65" fmla="*/ 619846 w 3225587"/>
              <a:gd name="connsiteY65" fmla="*/ 312145 h 975535"/>
              <a:gd name="connsiteX66" fmla="*/ 607893 w 3225587"/>
              <a:gd name="connsiteY66" fmla="*/ 330074 h 975535"/>
              <a:gd name="connsiteX67" fmla="*/ 589963 w 3225587"/>
              <a:gd name="connsiteY67" fmla="*/ 336051 h 975535"/>
              <a:gd name="connsiteX68" fmla="*/ 578010 w 3225587"/>
              <a:gd name="connsiteY68" fmla="*/ 359957 h 975535"/>
              <a:gd name="connsiteX69" fmla="*/ 566057 w 3225587"/>
              <a:gd name="connsiteY69" fmla="*/ 377886 h 975535"/>
              <a:gd name="connsiteX70" fmla="*/ 495812 w 3225587"/>
              <a:gd name="connsiteY70" fmla="*/ 397076 h 975535"/>
              <a:gd name="connsiteX71" fmla="*/ 454140 w 3225587"/>
              <a:gd name="connsiteY71" fmla="*/ 432935 h 975535"/>
              <a:gd name="connsiteX72" fmla="*/ 395357 w 3225587"/>
              <a:gd name="connsiteY72" fmla="*/ 462817 h 975535"/>
              <a:gd name="connsiteX73" fmla="*/ 348249 w 3225587"/>
              <a:gd name="connsiteY73" fmla="*/ 486561 h 975535"/>
              <a:gd name="connsiteX74" fmla="*/ 305874 w 3225587"/>
              <a:gd name="connsiteY74" fmla="*/ 522419 h 975535"/>
              <a:gd name="connsiteX75" fmla="*/ 293757 w 3225587"/>
              <a:gd name="connsiteY75" fmla="*/ 540349 h 975535"/>
              <a:gd name="connsiteX76" fmla="*/ 275639 w 3225587"/>
              <a:gd name="connsiteY76" fmla="*/ 556194 h 975535"/>
              <a:gd name="connsiteX77" fmla="*/ 252248 w 3225587"/>
              <a:gd name="connsiteY77" fmla="*/ 560637 h 975535"/>
              <a:gd name="connsiteX78" fmla="*/ 227778 w 3225587"/>
              <a:gd name="connsiteY78" fmla="*/ 580320 h 975535"/>
              <a:gd name="connsiteX79" fmla="*/ 169724 w 3225587"/>
              <a:gd name="connsiteY79" fmla="*/ 608448 h 975535"/>
              <a:gd name="connsiteX80" fmla="*/ 145479 w 3225587"/>
              <a:gd name="connsiteY80" fmla="*/ 638167 h 975535"/>
              <a:gd name="connsiteX81" fmla="*/ 110450 w 3225587"/>
              <a:gd name="connsiteY81" fmla="*/ 669473 h 975535"/>
              <a:gd name="connsiteX82" fmla="*/ 62964 w 3225587"/>
              <a:gd name="connsiteY82" fmla="*/ 689761 h 975535"/>
              <a:gd name="connsiteX83" fmla="*/ 39940 w 3225587"/>
              <a:gd name="connsiteY83" fmla="*/ 710927 h 975535"/>
              <a:gd name="connsiteX84" fmla="*/ 26667 w 3225587"/>
              <a:gd name="connsiteY84" fmla="*/ 748489 h 975535"/>
              <a:gd name="connsiteX85" fmla="*/ 23358 w 3225587"/>
              <a:gd name="connsiteY85" fmla="*/ 786264 h 975535"/>
              <a:gd name="connsiteX86" fmla="*/ 23029 w 3225587"/>
              <a:gd name="connsiteY86" fmla="*/ 815048 h 975535"/>
              <a:gd name="connsiteX87" fmla="*/ 16374 w 3225587"/>
              <a:gd name="connsiteY87" fmla="*/ 839115 h 975535"/>
              <a:gd name="connsiteX88" fmla="*/ 24704 w 3225587"/>
              <a:gd name="connsiteY88" fmla="*/ 873000 h 975535"/>
              <a:gd name="connsiteX89" fmla="*/ 21392 w 3225587"/>
              <a:gd name="connsiteY89" fmla="*/ 908972 h 975535"/>
              <a:gd name="connsiteX90" fmla="*/ 295 w 3225587"/>
              <a:gd name="connsiteY90" fmla="*/ 941376 h 975535"/>
              <a:gd name="connsiteX91" fmla="*/ 40128 w 3225587"/>
              <a:gd name="connsiteY91" fmla="*/ 975533 h 975535"/>
              <a:gd name="connsiteX0" fmla="*/ 28184 w 3213643"/>
              <a:gd name="connsiteY0" fmla="*/ 975533 h 975534"/>
              <a:gd name="connsiteX1" fmla="*/ 3213643 w 3213643"/>
              <a:gd name="connsiteY1" fmla="*/ 969557 h 975534"/>
              <a:gd name="connsiteX2" fmla="*/ 3213480 w 3213643"/>
              <a:gd name="connsiteY2" fmla="*/ 495022 h 975534"/>
              <a:gd name="connsiteX3" fmla="*/ 3171972 w 3213643"/>
              <a:gd name="connsiteY3" fmla="*/ 462944 h 975534"/>
              <a:gd name="connsiteX4" fmla="*/ 3129972 w 3213643"/>
              <a:gd name="connsiteY4" fmla="*/ 437165 h 975534"/>
              <a:gd name="connsiteX5" fmla="*/ 3112043 w 3213643"/>
              <a:gd name="connsiteY5" fmla="*/ 433709 h 975534"/>
              <a:gd name="connsiteX6" fmla="*/ 3076347 w 3213643"/>
              <a:gd name="connsiteY6" fmla="*/ 413422 h 975534"/>
              <a:gd name="connsiteX7" fmla="*/ 3051624 w 3213643"/>
              <a:gd name="connsiteY7" fmla="*/ 401630 h 975534"/>
              <a:gd name="connsiteX8" fmla="*/ 3010443 w 3213643"/>
              <a:gd name="connsiteY8" fmla="*/ 383863 h 975534"/>
              <a:gd name="connsiteX9" fmla="*/ 2991923 w 3213643"/>
              <a:gd name="connsiteY9" fmla="*/ 356942 h 975534"/>
              <a:gd name="connsiteX10" fmla="*/ 2961650 w 3213643"/>
              <a:gd name="connsiteY10" fmla="*/ 340768 h 975534"/>
              <a:gd name="connsiteX11" fmla="*/ 2925792 w 3213643"/>
              <a:gd name="connsiteY11" fmla="*/ 321739 h 975534"/>
              <a:gd name="connsiteX12" fmla="*/ 2878960 w 3213643"/>
              <a:gd name="connsiteY12" fmla="*/ 300192 h 975534"/>
              <a:gd name="connsiteX13" fmla="*/ 2843102 w 3213643"/>
              <a:gd name="connsiteY13" fmla="*/ 276286 h 975534"/>
              <a:gd name="connsiteX14" fmla="*/ 2819172 w 3213643"/>
              <a:gd name="connsiteY14" fmla="*/ 261700 h 975534"/>
              <a:gd name="connsiteX15" fmla="*/ 2795290 w 3213643"/>
              <a:gd name="connsiteY15" fmla="*/ 240427 h 975534"/>
              <a:gd name="connsiteX16" fmla="*/ 2747478 w 3213643"/>
              <a:gd name="connsiteY16" fmla="*/ 222498 h 975534"/>
              <a:gd name="connsiteX17" fmla="*/ 2729549 w 3213643"/>
              <a:gd name="connsiteY17" fmla="*/ 216521 h 975534"/>
              <a:gd name="connsiteX18" fmla="*/ 2681737 w 3213643"/>
              <a:gd name="connsiteY18" fmla="*/ 210545 h 975534"/>
              <a:gd name="connsiteX19" fmla="*/ 2657831 w 3213643"/>
              <a:gd name="connsiteY19" fmla="*/ 198592 h 975534"/>
              <a:gd name="connsiteX20" fmla="*/ 2598066 w 3213643"/>
              <a:gd name="connsiteY20" fmla="*/ 180663 h 975534"/>
              <a:gd name="connsiteX21" fmla="*/ 2580137 w 3213643"/>
              <a:gd name="connsiteY21" fmla="*/ 168710 h 975534"/>
              <a:gd name="connsiteX22" fmla="*/ 2544278 w 3213643"/>
              <a:gd name="connsiteY22" fmla="*/ 156757 h 975534"/>
              <a:gd name="connsiteX23" fmla="*/ 2508419 w 3213643"/>
              <a:gd name="connsiteY23" fmla="*/ 132851 h 975534"/>
              <a:gd name="connsiteX24" fmla="*/ 2472560 w 3213643"/>
              <a:gd name="connsiteY24" fmla="*/ 108945 h 975534"/>
              <a:gd name="connsiteX25" fmla="*/ 2430725 w 3213643"/>
              <a:gd name="connsiteY25" fmla="*/ 91016 h 975534"/>
              <a:gd name="connsiteX26" fmla="*/ 2400843 w 3213643"/>
              <a:gd name="connsiteY26" fmla="*/ 79063 h 975534"/>
              <a:gd name="connsiteX27" fmla="*/ 2376937 w 3213643"/>
              <a:gd name="connsiteY27" fmla="*/ 73086 h 975534"/>
              <a:gd name="connsiteX28" fmla="*/ 2359007 w 3213643"/>
              <a:gd name="connsiteY28" fmla="*/ 67110 h 975534"/>
              <a:gd name="connsiteX29" fmla="*/ 2314140 w 3213643"/>
              <a:gd name="connsiteY29" fmla="*/ 62227 h 975534"/>
              <a:gd name="connsiteX30" fmla="*/ 2271914 w 3213643"/>
              <a:gd name="connsiteY30" fmla="*/ 50987 h 975534"/>
              <a:gd name="connsiteX31" fmla="*/ 2221574 w 3213643"/>
              <a:gd name="connsiteY31" fmla="*/ 44078 h 975534"/>
              <a:gd name="connsiteX32" fmla="*/ 2159430 w 3213643"/>
              <a:gd name="connsiteY32" fmla="*/ 30864 h 975534"/>
              <a:gd name="connsiteX33" fmla="*/ 2090884 w 3213643"/>
              <a:gd name="connsiteY33" fmla="*/ 24338 h 975534"/>
              <a:gd name="connsiteX34" fmla="*/ 1962510 w 3213643"/>
              <a:gd name="connsiteY34" fmla="*/ 5149 h 975534"/>
              <a:gd name="connsiteX35" fmla="*/ 1701432 w 3213643"/>
              <a:gd name="connsiteY35" fmla="*/ 8767 h 975534"/>
              <a:gd name="connsiteX36" fmla="*/ 1650789 w 3213643"/>
              <a:gd name="connsiteY36" fmla="*/ 599 h 975534"/>
              <a:gd name="connsiteX37" fmla="*/ 1605972 w 3213643"/>
              <a:gd name="connsiteY37" fmla="*/ 1369 h 975534"/>
              <a:gd name="connsiteX38" fmla="*/ 1540231 w 3213643"/>
              <a:gd name="connsiteY38" fmla="*/ 7345 h 975534"/>
              <a:gd name="connsiteX39" fmla="*/ 1408749 w 3213643"/>
              <a:gd name="connsiteY39" fmla="*/ 19298 h 975534"/>
              <a:gd name="connsiteX40" fmla="*/ 1390819 w 3213643"/>
              <a:gd name="connsiteY40" fmla="*/ 25274 h 975534"/>
              <a:gd name="connsiteX41" fmla="*/ 1307149 w 3213643"/>
              <a:gd name="connsiteY41" fmla="*/ 37227 h 975534"/>
              <a:gd name="connsiteX42" fmla="*/ 1271290 w 3213643"/>
              <a:gd name="connsiteY42" fmla="*/ 43204 h 975534"/>
              <a:gd name="connsiteX43" fmla="*/ 1235431 w 3213643"/>
              <a:gd name="connsiteY43" fmla="*/ 55157 h 975534"/>
              <a:gd name="connsiteX44" fmla="*/ 1205549 w 3213643"/>
              <a:gd name="connsiteY44" fmla="*/ 61133 h 975534"/>
              <a:gd name="connsiteX45" fmla="*/ 1169690 w 3213643"/>
              <a:gd name="connsiteY45" fmla="*/ 73086 h 975534"/>
              <a:gd name="connsiteX46" fmla="*/ 1151760 w 3213643"/>
              <a:gd name="connsiteY46" fmla="*/ 79063 h 975534"/>
              <a:gd name="connsiteX47" fmla="*/ 1133831 w 3213643"/>
              <a:gd name="connsiteY47" fmla="*/ 96992 h 975534"/>
              <a:gd name="connsiteX48" fmla="*/ 1097972 w 3213643"/>
              <a:gd name="connsiteY48" fmla="*/ 102969 h 975534"/>
              <a:gd name="connsiteX49" fmla="*/ 1074066 w 3213643"/>
              <a:gd name="connsiteY49" fmla="*/ 108945 h 975534"/>
              <a:gd name="connsiteX50" fmla="*/ 1038207 w 3213643"/>
              <a:gd name="connsiteY50" fmla="*/ 120898 h 975534"/>
              <a:gd name="connsiteX51" fmla="*/ 1020278 w 3213643"/>
              <a:gd name="connsiteY51" fmla="*/ 132851 h 975534"/>
              <a:gd name="connsiteX52" fmla="*/ 984419 w 3213643"/>
              <a:gd name="connsiteY52" fmla="*/ 144804 h 975534"/>
              <a:gd name="connsiteX53" fmla="*/ 966490 w 3213643"/>
              <a:gd name="connsiteY53" fmla="*/ 150780 h 975534"/>
              <a:gd name="connsiteX54" fmla="*/ 918678 w 3213643"/>
              <a:gd name="connsiteY54" fmla="*/ 162733 h 975534"/>
              <a:gd name="connsiteX55" fmla="*/ 882819 w 3213643"/>
              <a:gd name="connsiteY55" fmla="*/ 186639 h 975534"/>
              <a:gd name="connsiteX56" fmla="*/ 864890 w 3213643"/>
              <a:gd name="connsiteY56" fmla="*/ 198592 h 975534"/>
              <a:gd name="connsiteX57" fmla="*/ 823055 w 3213643"/>
              <a:gd name="connsiteY57" fmla="*/ 210545 h 975534"/>
              <a:gd name="connsiteX58" fmla="*/ 805125 w 3213643"/>
              <a:gd name="connsiteY58" fmla="*/ 222498 h 975534"/>
              <a:gd name="connsiteX59" fmla="*/ 769266 w 3213643"/>
              <a:gd name="connsiteY59" fmla="*/ 234451 h 975534"/>
              <a:gd name="connsiteX60" fmla="*/ 751337 w 3213643"/>
              <a:gd name="connsiteY60" fmla="*/ 246404 h 975534"/>
              <a:gd name="connsiteX61" fmla="*/ 721455 w 3213643"/>
              <a:gd name="connsiteY61" fmla="*/ 252380 h 975534"/>
              <a:gd name="connsiteX62" fmla="*/ 685596 w 3213643"/>
              <a:gd name="connsiteY62" fmla="*/ 264333 h 975534"/>
              <a:gd name="connsiteX63" fmla="*/ 667666 w 3213643"/>
              <a:gd name="connsiteY63" fmla="*/ 270310 h 975534"/>
              <a:gd name="connsiteX64" fmla="*/ 643760 w 3213643"/>
              <a:gd name="connsiteY64" fmla="*/ 288239 h 975534"/>
              <a:gd name="connsiteX65" fmla="*/ 607902 w 3213643"/>
              <a:gd name="connsiteY65" fmla="*/ 312145 h 975534"/>
              <a:gd name="connsiteX66" fmla="*/ 595949 w 3213643"/>
              <a:gd name="connsiteY66" fmla="*/ 330074 h 975534"/>
              <a:gd name="connsiteX67" fmla="*/ 578019 w 3213643"/>
              <a:gd name="connsiteY67" fmla="*/ 336051 h 975534"/>
              <a:gd name="connsiteX68" fmla="*/ 566066 w 3213643"/>
              <a:gd name="connsiteY68" fmla="*/ 359957 h 975534"/>
              <a:gd name="connsiteX69" fmla="*/ 554113 w 3213643"/>
              <a:gd name="connsiteY69" fmla="*/ 377886 h 975534"/>
              <a:gd name="connsiteX70" fmla="*/ 483868 w 3213643"/>
              <a:gd name="connsiteY70" fmla="*/ 397076 h 975534"/>
              <a:gd name="connsiteX71" fmla="*/ 442196 w 3213643"/>
              <a:gd name="connsiteY71" fmla="*/ 432935 h 975534"/>
              <a:gd name="connsiteX72" fmla="*/ 383413 w 3213643"/>
              <a:gd name="connsiteY72" fmla="*/ 462817 h 975534"/>
              <a:gd name="connsiteX73" fmla="*/ 336305 w 3213643"/>
              <a:gd name="connsiteY73" fmla="*/ 486561 h 975534"/>
              <a:gd name="connsiteX74" fmla="*/ 293930 w 3213643"/>
              <a:gd name="connsiteY74" fmla="*/ 522419 h 975534"/>
              <a:gd name="connsiteX75" fmla="*/ 281813 w 3213643"/>
              <a:gd name="connsiteY75" fmla="*/ 540349 h 975534"/>
              <a:gd name="connsiteX76" fmla="*/ 263695 w 3213643"/>
              <a:gd name="connsiteY76" fmla="*/ 556194 h 975534"/>
              <a:gd name="connsiteX77" fmla="*/ 240304 w 3213643"/>
              <a:gd name="connsiteY77" fmla="*/ 560637 h 975534"/>
              <a:gd name="connsiteX78" fmla="*/ 215834 w 3213643"/>
              <a:gd name="connsiteY78" fmla="*/ 580320 h 975534"/>
              <a:gd name="connsiteX79" fmla="*/ 157780 w 3213643"/>
              <a:gd name="connsiteY79" fmla="*/ 608448 h 975534"/>
              <a:gd name="connsiteX80" fmla="*/ 133535 w 3213643"/>
              <a:gd name="connsiteY80" fmla="*/ 638167 h 975534"/>
              <a:gd name="connsiteX81" fmla="*/ 98506 w 3213643"/>
              <a:gd name="connsiteY81" fmla="*/ 669473 h 975534"/>
              <a:gd name="connsiteX82" fmla="*/ 51020 w 3213643"/>
              <a:gd name="connsiteY82" fmla="*/ 689761 h 975534"/>
              <a:gd name="connsiteX83" fmla="*/ 27996 w 3213643"/>
              <a:gd name="connsiteY83" fmla="*/ 710927 h 975534"/>
              <a:gd name="connsiteX84" fmla="*/ 14723 w 3213643"/>
              <a:gd name="connsiteY84" fmla="*/ 748489 h 975534"/>
              <a:gd name="connsiteX85" fmla="*/ 11414 w 3213643"/>
              <a:gd name="connsiteY85" fmla="*/ 786264 h 975534"/>
              <a:gd name="connsiteX86" fmla="*/ 11085 w 3213643"/>
              <a:gd name="connsiteY86" fmla="*/ 815048 h 975534"/>
              <a:gd name="connsiteX87" fmla="*/ 4430 w 3213643"/>
              <a:gd name="connsiteY87" fmla="*/ 839115 h 975534"/>
              <a:gd name="connsiteX88" fmla="*/ 12760 w 3213643"/>
              <a:gd name="connsiteY88" fmla="*/ 873000 h 975534"/>
              <a:gd name="connsiteX89" fmla="*/ 9448 w 3213643"/>
              <a:gd name="connsiteY89" fmla="*/ 908972 h 975534"/>
              <a:gd name="connsiteX90" fmla="*/ 330 w 3213643"/>
              <a:gd name="connsiteY90" fmla="*/ 937648 h 975534"/>
              <a:gd name="connsiteX91" fmla="*/ 28184 w 3213643"/>
              <a:gd name="connsiteY91" fmla="*/ 975533 h 975534"/>
              <a:gd name="connsiteX0" fmla="*/ 24032 w 3209491"/>
              <a:gd name="connsiteY0" fmla="*/ 975533 h 975541"/>
              <a:gd name="connsiteX1" fmla="*/ 3209491 w 3209491"/>
              <a:gd name="connsiteY1" fmla="*/ 969557 h 975541"/>
              <a:gd name="connsiteX2" fmla="*/ 3209328 w 3209491"/>
              <a:gd name="connsiteY2" fmla="*/ 495022 h 975541"/>
              <a:gd name="connsiteX3" fmla="*/ 3167820 w 3209491"/>
              <a:gd name="connsiteY3" fmla="*/ 462944 h 975541"/>
              <a:gd name="connsiteX4" fmla="*/ 3125820 w 3209491"/>
              <a:gd name="connsiteY4" fmla="*/ 437165 h 975541"/>
              <a:gd name="connsiteX5" fmla="*/ 3107891 w 3209491"/>
              <a:gd name="connsiteY5" fmla="*/ 433709 h 975541"/>
              <a:gd name="connsiteX6" fmla="*/ 3072195 w 3209491"/>
              <a:gd name="connsiteY6" fmla="*/ 413422 h 975541"/>
              <a:gd name="connsiteX7" fmla="*/ 3047472 w 3209491"/>
              <a:gd name="connsiteY7" fmla="*/ 401630 h 975541"/>
              <a:gd name="connsiteX8" fmla="*/ 3006291 w 3209491"/>
              <a:gd name="connsiteY8" fmla="*/ 383863 h 975541"/>
              <a:gd name="connsiteX9" fmla="*/ 2987771 w 3209491"/>
              <a:gd name="connsiteY9" fmla="*/ 356942 h 975541"/>
              <a:gd name="connsiteX10" fmla="*/ 2957498 w 3209491"/>
              <a:gd name="connsiteY10" fmla="*/ 340768 h 975541"/>
              <a:gd name="connsiteX11" fmla="*/ 2921640 w 3209491"/>
              <a:gd name="connsiteY11" fmla="*/ 321739 h 975541"/>
              <a:gd name="connsiteX12" fmla="*/ 2874808 w 3209491"/>
              <a:gd name="connsiteY12" fmla="*/ 300192 h 975541"/>
              <a:gd name="connsiteX13" fmla="*/ 2838950 w 3209491"/>
              <a:gd name="connsiteY13" fmla="*/ 276286 h 975541"/>
              <a:gd name="connsiteX14" fmla="*/ 2815020 w 3209491"/>
              <a:gd name="connsiteY14" fmla="*/ 261700 h 975541"/>
              <a:gd name="connsiteX15" fmla="*/ 2791138 w 3209491"/>
              <a:gd name="connsiteY15" fmla="*/ 240427 h 975541"/>
              <a:gd name="connsiteX16" fmla="*/ 2743326 w 3209491"/>
              <a:gd name="connsiteY16" fmla="*/ 222498 h 975541"/>
              <a:gd name="connsiteX17" fmla="*/ 2725397 w 3209491"/>
              <a:gd name="connsiteY17" fmla="*/ 216521 h 975541"/>
              <a:gd name="connsiteX18" fmla="*/ 2677585 w 3209491"/>
              <a:gd name="connsiteY18" fmla="*/ 210545 h 975541"/>
              <a:gd name="connsiteX19" fmla="*/ 2653679 w 3209491"/>
              <a:gd name="connsiteY19" fmla="*/ 198592 h 975541"/>
              <a:gd name="connsiteX20" fmla="*/ 2593914 w 3209491"/>
              <a:gd name="connsiteY20" fmla="*/ 180663 h 975541"/>
              <a:gd name="connsiteX21" fmla="*/ 2575985 w 3209491"/>
              <a:gd name="connsiteY21" fmla="*/ 168710 h 975541"/>
              <a:gd name="connsiteX22" fmla="*/ 2540126 w 3209491"/>
              <a:gd name="connsiteY22" fmla="*/ 156757 h 975541"/>
              <a:gd name="connsiteX23" fmla="*/ 2504267 w 3209491"/>
              <a:gd name="connsiteY23" fmla="*/ 132851 h 975541"/>
              <a:gd name="connsiteX24" fmla="*/ 2468408 w 3209491"/>
              <a:gd name="connsiteY24" fmla="*/ 108945 h 975541"/>
              <a:gd name="connsiteX25" fmla="*/ 2426573 w 3209491"/>
              <a:gd name="connsiteY25" fmla="*/ 91016 h 975541"/>
              <a:gd name="connsiteX26" fmla="*/ 2396691 w 3209491"/>
              <a:gd name="connsiteY26" fmla="*/ 79063 h 975541"/>
              <a:gd name="connsiteX27" fmla="*/ 2372785 w 3209491"/>
              <a:gd name="connsiteY27" fmla="*/ 73086 h 975541"/>
              <a:gd name="connsiteX28" fmla="*/ 2354855 w 3209491"/>
              <a:gd name="connsiteY28" fmla="*/ 67110 h 975541"/>
              <a:gd name="connsiteX29" fmla="*/ 2309988 w 3209491"/>
              <a:gd name="connsiteY29" fmla="*/ 62227 h 975541"/>
              <a:gd name="connsiteX30" fmla="*/ 2267762 w 3209491"/>
              <a:gd name="connsiteY30" fmla="*/ 50987 h 975541"/>
              <a:gd name="connsiteX31" fmla="*/ 2217422 w 3209491"/>
              <a:gd name="connsiteY31" fmla="*/ 44078 h 975541"/>
              <a:gd name="connsiteX32" fmla="*/ 2155278 w 3209491"/>
              <a:gd name="connsiteY32" fmla="*/ 30864 h 975541"/>
              <a:gd name="connsiteX33" fmla="*/ 2086732 w 3209491"/>
              <a:gd name="connsiteY33" fmla="*/ 24338 h 975541"/>
              <a:gd name="connsiteX34" fmla="*/ 1958358 w 3209491"/>
              <a:gd name="connsiteY34" fmla="*/ 5149 h 975541"/>
              <a:gd name="connsiteX35" fmla="*/ 1697280 w 3209491"/>
              <a:gd name="connsiteY35" fmla="*/ 8767 h 975541"/>
              <a:gd name="connsiteX36" fmla="*/ 1646637 w 3209491"/>
              <a:gd name="connsiteY36" fmla="*/ 599 h 975541"/>
              <a:gd name="connsiteX37" fmla="*/ 1601820 w 3209491"/>
              <a:gd name="connsiteY37" fmla="*/ 1369 h 975541"/>
              <a:gd name="connsiteX38" fmla="*/ 1536079 w 3209491"/>
              <a:gd name="connsiteY38" fmla="*/ 7345 h 975541"/>
              <a:gd name="connsiteX39" fmla="*/ 1404597 w 3209491"/>
              <a:gd name="connsiteY39" fmla="*/ 19298 h 975541"/>
              <a:gd name="connsiteX40" fmla="*/ 1386667 w 3209491"/>
              <a:gd name="connsiteY40" fmla="*/ 25274 h 975541"/>
              <a:gd name="connsiteX41" fmla="*/ 1302997 w 3209491"/>
              <a:gd name="connsiteY41" fmla="*/ 37227 h 975541"/>
              <a:gd name="connsiteX42" fmla="*/ 1267138 w 3209491"/>
              <a:gd name="connsiteY42" fmla="*/ 43204 h 975541"/>
              <a:gd name="connsiteX43" fmla="*/ 1231279 w 3209491"/>
              <a:gd name="connsiteY43" fmla="*/ 55157 h 975541"/>
              <a:gd name="connsiteX44" fmla="*/ 1201397 w 3209491"/>
              <a:gd name="connsiteY44" fmla="*/ 61133 h 975541"/>
              <a:gd name="connsiteX45" fmla="*/ 1165538 w 3209491"/>
              <a:gd name="connsiteY45" fmla="*/ 73086 h 975541"/>
              <a:gd name="connsiteX46" fmla="*/ 1147608 w 3209491"/>
              <a:gd name="connsiteY46" fmla="*/ 79063 h 975541"/>
              <a:gd name="connsiteX47" fmla="*/ 1129679 w 3209491"/>
              <a:gd name="connsiteY47" fmla="*/ 96992 h 975541"/>
              <a:gd name="connsiteX48" fmla="*/ 1093820 w 3209491"/>
              <a:gd name="connsiteY48" fmla="*/ 102969 h 975541"/>
              <a:gd name="connsiteX49" fmla="*/ 1069914 w 3209491"/>
              <a:gd name="connsiteY49" fmla="*/ 108945 h 975541"/>
              <a:gd name="connsiteX50" fmla="*/ 1034055 w 3209491"/>
              <a:gd name="connsiteY50" fmla="*/ 120898 h 975541"/>
              <a:gd name="connsiteX51" fmla="*/ 1016126 w 3209491"/>
              <a:gd name="connsiteY51" fmla="*/ 132851 h 975541"/>
              <a:gd name="connsiteX52" fmla="*/ 980267 w 3209491"/>
              <a:gd name="connsiteY52" fmla="*/ 144804 h 975541"/>
              <a:gd name="connsiteX53" fmla="*/ 962338 w 3209491"/>
              <a:gd name="connsiteY53" fmla="*/ 150780 h 975541"/>
              <a:gd name="connsiteX54" fmla="*/ 914526 w 3209491"/>
              <a:gd name="connsiteY54" fmla="*/ 162733 h 975541"/>
              <a:gd name="connsiteX55" fmla="*/ 878667 w 3209491"/>
              <a:gd name="connsiteY55" fmla="*/ 186639 h 975541"/>
              <a:gd name="connsiteX56" fmla="*/ 860738 w 3209491"/>
              <a:gd name="connsiteY56" fmla="*/ 198592 h 975541"/>
              <a:gd name="connsiteX57" fmla="*/ 818903 w 3209491"/>
              <a:gd name="connsiteY57" fmla="*/ 210545 h 975541"/>
              <a:gd name="connsiteX58" fmla="*/ 800973 w 3209491"/>
              <a:gd name="connsiteY58" fmla="*/ 222498 h 975541"/>
              <a:gd name="connsiteX59" fmla="*/ 765114 w 3209491"/>
              <a:gd name="connsiteY59" fmla="*/ 234451 h 975541"/>
              <a:gd name="connsiteX60" fmla="*/ 747185 w 3209491"/>
              <a:gd name="connsiteY60" fmla="*/ 246404 h 975541"/>
              <a:gd name="connsiteX61" fmla="*/ 717303 w 3209491"/>
              <a:gd name="connsiteY61" fmla="*/ 252380 h 975541"/>
              <a:gd name="connsiteX62" fmla="*/ 681444 w 3209491"/>
              <a:gd name="connsiteY62" fmla="*/ 264333 h 975541"/>
              <a:gd name="connsiteX63" fmla="*/ 663514 w 3209491"/>
              <a:gd name="connsiteY63" fmla="*/ 270310 h 975541"/>
              <a:gd name="connsiteX64" fmla="*/ 639608 w 3209491"/>
              <a:gd name="connsiteY64" fmla="*/ 288239 h 975541"/>
              <a:gd name="connsiteX65" fmla="*/ 603750 w 3209491"/>
              <a:gd name="connsiteY65" fmla="*/ 312145 h 975541"/>
              <a:gd name="connsiteX66" fmla="*/ 591797 w 3209491"/>
              <a:gd name="connsiteY66" fmla="*/ 330074 h 975541"/>
              <a:gd name="connsiteX67" fmla="*/ 573867 w 3209491"/>
              <a:gd name="connsiteY67" fmla="*/ 336051 h 975541"/>
              <a:gd name="connsiteX68" fmla="*/ 561914 w 3209491"/>
              <a:gd name="connsiteY68" fmla="*/ 359957 h 975541"/>
              <a:gd name="connsiteX69" fmla="*/ 549961 w 3209491"/>
              <a:gd name="connsiteY69" fmla="*/ 377886 h 975541"/>
              <a:gd name="connsiteX70" fmla="*/ 479716 w 3209491"/>
              <a:gd name="connsiteY70" fmla="*/ 397076 h 975541"/>
              <a:gd name="connsiteX71" fmla="*/ 438044 w 3209491"/>
              <a:gd name="connsiteY71" fmla="*/ 432935 h 975541"/>
              <a:gd name="connsiteX72" fmla="*/ 379261 w 3209491"/>
              <a:gd name="connsiteY72" fmla="*/ 462817 h 975541"/>
              <a:gd name="connsiteX73" fmla="*/ 332153 w 3209491"/>
              <a:gd name="connsiteY73" fmla="*/ 486561 h 975541"/>
              <a:gd name="connsiteX74" fmla="*/ 289778 w 3209491"/>
              <a:gd name="connsiteY74" fmla="*/ 522419 h 975541"/>
              <a:gd name="connsiteX75" fmla="*/ 277661 w 3209491"/>
              <a:gd name="connsiteY75" fmla="*/ 540349 h 975541"/>
              <a:gd name="connsiteX76" fmla="*/ 259543 w 3209491"/>
              <a:gd name="connsiteY76" fmla="*/ 556194 h 975541"/>
              <a:gd name="connsiteX77" fmla="*/ 236152 w 3209491"/>
              <a:gd name="connsiteY77" fmla="*/ 560637 h 975541"/>
              <a:gd name="connsiteX78" fmla="*/ 211682 w 3209491"/>
              <a:gd name="connsiteY78" fmla="*/ 580320 h 975541"/>
              <a:gd name="connsiteX79" fmla="*/ 153628 w 3209491"/>
              <a:gd name="connsiteY79" fmla="*/ 608448 h 975541"/>
              <a:gd name="connsiteX80" fmla="*/ 129383 w 3209491"/>
              <a:gd name="connsiteY80" fmla="*/ 638167 h 975541"/>
              <a:gd name="connsiteX81" fmla="*/ 94354 w 3209491"/>
              <a:gd name="connsiteY81" fmla="*/ 669473 h 975541"/>
              <a:gd name="connsiteX82" fmla="*/ 46868 w 3209491"/>
              <a:gd name="connsiteY82" fmla="*/ 689761 h 975541"/>
              <a:gd name="connsiteX83" fmla="*/ 23844 w 3209491"/>
              <a:gd name="connsiteY83" fmla="*/ 710927 h 975541"/>
              <a:gd name="connsiteX84" fmla="*/ 10571 w 3209491"/>
              <a:gd name="connsiteY84" fmla="*/ 748489 h 975541"/>
              <a:gd name="connsiteX85" fmla="*/ 7262 w 3209491"/>
              <a:gd name="connsiteY85" fmla="*/ 786264 h 975541"/>
              <a:gd name="connsiteX86" fmla="*/ 6933 w 3209491"/>
              <a:gd name="connsiteY86" fmla="*/ 815048 h 975541"/>
              <a:gd name="connsiteX87" fmla="*/ 278 w 3209491"/>
              <a:gd name="connsiteY87" fmla="*/ 839115 h 975541"/>
              <a:gd name="connsiteX88" fmla="*/ 8608 w 3209491"/>
              <a:gd name="connsiteY88" fmla="*/ 873000 h 975541"/>
              <a:gd name="connsiteX89" fmla="*/ 5296 w 3209491"/>
              <a:gd name="connsiteY89" fmla="*/ 908972 h 975541"/>
              <a:gd name="connsiteX90" fmla="*/ 2167 w 3209491"/>
              <a:gd name="connsiteY90" fmla="*/ 946968 h 975541"/>
              <a:gd name="connsiteX91" fmla="*/ 24032 w 3209491"/>
              <a:gd name="connsiteY91" fmla="*/ 975533 h 975541"/>
              <a:gd name="connsiteX0" fmla="*/ 24032 w 3209491"/>
              <a:gd name="connsiteY0" fmla="*/ 975533 h 975541"/>
              <a:gd name="connsiteX1" fmla="*/ 3209491 w 3209491"/>
              <a:gd name="connsiteY1" fmla="*/ 969557 h 975541"/>
              <a:gd name="connsiteX2" fmla="*/ 3209328 w 3209491"/>
              <a:gd name="connsiteY2" fmla="*/ 495022 h 975541"/>
              <a:gd name="connsiteX3" fmla="*/ 3167820 w 3209491"/>
              <a:gd name="connsiteY3" fmla="*/ 462944 h 975541"/>
              <a:gd name="connsiteX4" fmla="*/ 3125820 w 3209491"/>
              <a:gd name="connsiteY4" fmla="*/ 437165 h 975541"/>
              <a:gd name="connsiteX5" fmla="*/ 3107891 w 3209491"/>
              <a:gd name="connsiteY5" fmla="*/ 433709 h 975541"/>
              <a:gd name="connsiteX6" fmla="*/ 3072195 w 3209491"/>
              <a:gd name="connsiteY6" fmla="*/ 413422 h 975541"/>
              <a:gd name="connsiteX7" fmla="*/ 3047472 w 3209491"/>
              <a:gd name="connsiteY7" fmla="*/ 401630 h 975541"/>
              <a:gd name="connsiteX8" fmla="*/ 3006291 w 3209491"/>
              <a:gd name="connsiteY8" fmla="*/ 383863 h 975541"/>
              <a:gd name="connsiteX9" fmla="*/ 2987771 w 3209491"/>
              <a:gd name="connsiteY9" fmla="*/ 356942 h 975541"/>
              <a:gd name="connsiteX10" fmla="*/ 2957498 w 3209491"/>
              <a:gd name="connsiteY10" fmla="*/ 340768 h 975541"/>
              <a:gd name="connsiteX11" fmla="*/ 2921640 w 3209491"/>
              <a:gd name="connsiteY11" fmla="*/ 321739 h 975541"/>
              <a:gd name="connsiteX12" fmla="*/ 2874808 w 3209491"/>
              <a:gd name="connsiteY12" fmla="*/ 300192 h 975541"/>
              <a:gd name="connsiteX13" fmla="*/ 2838950 w 3209491"/>
              <a:gd name="connsiteY13" fmla="*/ 276286 h 975541"/>
              <a:gd name="connsiteX14" fmla="*/ 2815020 w 3209491"/>
              <a:gd name="connsiteY14" fmla="*/ 261700 h 975541"/>
              <a:gd name="connsiteX15" fmla="*/ 2791138 w 3209491"/>
              <a:gd name="connsiteY15" fmla="*/ 240427 h 975541"/>
              <a:gd name="connsiteX16" fmla="*/ 2743326 w 3209491"/>
              <a:gd name="connsiteY16" fmla="*/ 222498 h 975541"/>
              <a:gd name="connsiteX17" fmla="*/ 2725397 w 3209491"/>
              <a:gd name="connsiteY17" fmla="*/ 216521 h 975541"/>
              <a:gd name="connsiteX18" fmla="*/ 2677585 w 3209491"/>
              <a:gd name="connsiteY18" fmla="*/ 210545 h 975541"/>
              <a:gd name="connsiteX19" fmla="*/ 2653679 w 3209491"/>
              <a:gd name="connsiteY19" fmla="*/ 198592 h 975541"/>
              <a:gd name="connsiteX20" fmla="*/ 2593914 w 3209491"/>
              <a:gd name="connsiteY20" fmla="*/ 180663 h 975541"/>
              <a:gd name="connsiteX21" fmla="*/ 2575985 w 3209491"/>
              <a:gd name="connsiteY21" fmla="*/ 168710 h 975541"/>
              <a:gd name="connsiteX22" fmla="*/ 2540126 w 3209491"/>
              <a:gd name="connsiteY22" fmla="*/ 156757 h 975541"/>
              <a:gd name="connsiteX23" fmla="*/ 2504267 w 3209491"/>
              <a:gd name="connsiteY23" fmla="*/ 132851 h 975541"/>
              <a:gd name="connsiteX24" fmla="*/ 2468408 w 3209491"/>
              <a:gd name="connsiteY24" fmla="*/ 108945 h 975541"/>
              <a:gd name="connsiteX25" fmla="*/ 2426573 w 3209491"/>
              <a:gd name="connsiteY25" fmla="*/ 91016 h 975541"/>
              <a:gd name="connsiteX26" fmla="*/ 2396691 w 3209491"/>
              <a:gd name="connsiteY26" fmla="*/ 79063 h 975541"/>
              <a:gd name="connsiteX27" fmla="*/ 2372785 w 3209491"/>
              <a:gd name="connsiteY27" fmla="*/ 73086 h 975541"/>
              <a:gd name="connsiteX28" fmla="*/ 2354855 w 3209491"/>
              <a:gd name="connsiteY28" fmla="*/ 67110 h 975541"/>
              <a:gd name="connsiteX29" fmla="*/ 2309988 w 3209491"/>
              <a:gd name="connsiteY29" fmla="*/ 62227 h 975541"/>
              <a:gd name="connsiteX30" fmla="*/ 2267762 w 3209491"/>
              <a:gd name="connsiteY30" fmla="*/ 50987 h 975541"/>
              <a:gd name="connsiteX31" fmla="*/ 2217422 w 3209491"/>
              <a:gd name="connsiteY31" fmla="*/ 44078 h 975541"/>
              <a:gd name="connsiteX32" fmla="*/ 2155278 w 3209491"/>
              <a:gd name="connsiteY32" fmla="*/ 30864 h 975541"/>
              <a:gd name="connsiteX33" fmla="*/ 2086732 w 3209491"/>
              <a:gd name="connsiteY33" fmla="*/ 24338 h 975541"/>
              <a:gd name="connsiteX34" fmla="*/ 1958358 w 3209491"/>
              <a:gd name="connsiteY34" fmla="*/ 5149 h 975541"/>
              <a:gd name="connsiteX35" fmla="*/ 1697280 w 3209491"/>
              <a:gd name="connsiteY35" fmla="*/ 8767 h 975541"/>
              <a:gd name="connsiteX36" fmla="*/ 1646637 w 3209491"/>
              <a:gd name="connsiteY36" fmla="*/ 599 h 975541"/>
              <a:gd name="connsiteX37" fmla="*/ 1601820 w 3209491"/>
              <a:gd name="connsiteY37" fmla="*/ 1369 h 975541"/>
              <a:gd name="connsiteX38" fmla="*/ 1536079 w 3209491"/>
              <a:gd name="connsiteY38" fmla="*/ 7345 h 975541"/>
              <a:gd name="connsiteX39" fmla="*/ 1404597 w 3209491"/>
              <a:gd name="connsiteY39" fmla="*/ 19298 h 975541"/>
              <a:gd name="connsiteX40" fmla="*/ 1386667 w 3209491"/>
              <a:gd name="connsiteY40" fmla="*/ 25274 h 975541"/>
              <a:gd name="connsiteX41" fmla="*/ 1302997 w 3209491"/>
              <a:gd name="connsiteY41" fmla="*/ 37227 h 975541"/>
              <a:gd name="connsiteX42" fmla="*/ 1267138 w 3209491"/>
              <a:gd name="connsiteY42" fmla="*/ 43204 h 975541"/>
              <a:gd name="connsiteX43" fmla="*/ 1231279 w 3209491"/>
              <a:gd name="connsiteY43" fmla="*/ 55157 h 975541"/>
              <a:gd name="connsiteX44" fmla="*/ 1201397 w 3209491"/>
              <a:gd name="connsiteY44" fmla="*/ 61133 h 975541"/>
              <a:gd name="connsiteX45" fmla="*/ 1165538 w 3209491"/>
              <a:gd name="connsiteY45" fmla="*/ 73086 h 975541"/>
              <a:gd name="connsiteX46" fmla="*/ 1147608 w 3209491"/>
              <a:gd name="connsiteY46" fmla="*/ 79063 h 975541"/>
              <a:gd name="connsiteX47" fmla="*/ 1129679 w 3209491"/>
              <a:gd name="connsiteY47" fmla="*/ 96992 h 975541"/>
              <a:gd name="connsiteX48" fmla="*/ 1093820 w 3209491"/>
              <a:gd name="connsiteY48" fmla="*/ 102969 h 975541"/>
              <a:gd name="connsiteX49" fmla="*/ 1069914 w 3209491"/>
              <a:gd name="connsiteY49" fmla="*/ 108945 h 975541"/>
              <a:gd name="connsiteX50" fmla="*/ 1034055 w 3209491"/>
              <a:gd name="connsiteY50" fmla="*/ 120898 h 975541"/>
              <a:gd name="connsiteX51" fmla="*/ 1016126 w 3209491"/>
              <a:gd name="connsiteY51" fmla="*/ 132851 h 975541"/>
              <a:gd name="connsiteX52" fmla="*/ 980267 w 3209491"/>
              <a:gd name="connsiteY52" fmla="*/ 144804 h 975541"/>
              <a:gd name="connsiteX53" fmla="*/ 962338 w 3209491"/>
              <a:gd name="connsiteY53" fmla="*/ 150780 h 975541"/>
              <a:gd name="connsiteX54" fmla="*/ 914526 w 3209491"/>
              <a:gd name="connsiteY54" fmla="*/ 162733 h 975541"/>
              <a:gd name="connsiteX55" fmla="*/ 878667 w 3209491"/>
              <a:gd name="connsiteY55" fmla="*/ 186639 h 975541"/>
              <a:gd name="connsiteX56" fmla="*/ 860738 w 3209491"/>
              <a:gd name="connsiteY56" fmla="*/ 198592 h 975541"/>
              <a:gd name="connsiteX57" fmla="*/ 818903 w 3209491"/>
              <a:gd name="connsiteY57" fmla="*/ 210545 h 975541"/>
              <a:gd name="connsiteX58" fmla="*/ 800973 w 3209491"/>
              <a:gd name="connsiteY58" fmla="*/ 222498 h 975541"/>
              <a:gd name="connsiteX59" fmla="*/ 765114 w 3209491"/>
              <a:gd name="connsiteY59" fmla="*/ 234451 h 975541"/>
              <a:gd name="connsiteX60" fmla="*/ 747185 w 3209491"/>
              <a:gd name="connsiteY60" fmla="*/ 246404 h 975541"/>
              <a:gd name="connsiteX61" fmla="*/ 717303 w 3209491"/>
              <a:gd name="connsiteY61" fmla="*/ 252380 h 975541"/>
              <a:gd name="connsiteX62" fmla="*/ 681444 w 3209491"/>
              <a:gd name="connsiteY62" fmla="*/ 264333 h 975541"/>
              <a:gd name="connsiteX63" fmla="*/ 663514 w 3209491"/>
              <a:gd name="connsiteY63" fmla="*/ 270310 h 975541"/>
              <a:gd name="connsiteX64" fmla="*/ 639608 w 3209491"/>
              <a:gd name="connsiteY64" fmla="*/ 288239 h 975541"/>
              <a:gd name="connsiteX65" fmla="*/ 603750 w 3209491"/>
              <a:gd name="connsiteY65" fmla="*/ 312145 h 975541"/>
              <a:gd name="connsiteX66" fmla="*/ 591797 w 3209491"/>
              <a:gd name="connsiteY66" fmla="*/ 330074 h 975541"/>
              <a:gd name="connsiteX67" fmla="*/ 573867 w 3209491"/>
              <a:gd name="connsiteY67" fmla="*/ 336051 h 975541"/>
              <a:gd name="connsiteX68" fmla="*/ 561914 w 3209491"/>
              <a:gd name="connsiteY68" fmla="*/ 359957 h 975541"/>
              <a:gd name="connsiteX69" fmla="*/ 531994 w 3209491"/>
              <a:gd name="connsiteY69" fmla="*/ 366702 h 975541"/>
              <a:gd name="connsiteX70" fmla="*/ 479716 w 3209491"/>
              <a:gd name="connsiteY70" fmla="*/ 397076 h 975541"/>
              <a:gd name="connsiteX71" fmla="*/ 438044 w 3209491"/>
              <a:gd name="connsiteY71" fmla="*/ 432935 h 975541"/>
              <a:gd name="connsiteX72" fmla="*/ 379261 w 3209491"/>
              <a:gd name="connsiteY72" fmla="*/ 462817 h 975541"/>
              <a:gd name="connsiteX73" fmla="*/ 332153 w 3209491"/>
              <a:gd name="connsiteY73" fmla="*/ 486561 h 975541"/>
              <a:gd name="connsiteX74" fmla="*/ 289778 w 3209491"/>
              <a:gd name="connsiteY74" fmla="*/ 522419 h 975541"/>
              <a:gd name="connsiteX75" fmla="*/ 277661 w 3209491"/>
              <a:gd name="connsiteY75" fmla="*/ 540349 h 975541"/>
              <a:gd name="connsiteX76" fmla="*/ 259543 w 3209491"/>
              <a:gd name="connsiteY76" fmla="*/ 556194 h 975541"/>
              <a:gd name="connsiteX77" fmla="*/ 236152 w 3209491"/>
              <a:gd name="connsiteY77" fmla="*/ 560637 h 975541"/>
              <a:gd name="connsiteX78" fmla="*/ 211682 w 3209491"/>
              <a:gd name="connsiteY78" fmla="*/ 580320 h 975541"/>
              <a:gd name="connsiteX79" fmla="*/ 153628 w 3209491"/>
              <a:gd name="connsiteY79" fmla="*/ 608448 h 975541"/>
              <a:gd name="connsiteX80" fmla="*/ 129383 w 3209491"/>
              <a:gd name="connsiteY80" fmla="*/ 638167 h 975541"/>
              <a:gd name="connsiteX81" fmla="*/ 94354 w 3209491"/>
              <a:gd name="connsiteY81" fmla="*/ 669473 h 975541"/>
              <a:gd name="connsiteX82" fmla="*/ 46868 w 3209491"/>
              <a:gd name="connsiteY82" fmla="*/ 689761 h 975541"/>
              <a:gd name="connsiteX83" fmla="*/ 23844 w 3209491"/>
              <a:gd name="connsiteY83" fmla="*/ 710927 h 975541"/>
              <a:gd name="connsiteX84" fmla="*/ 10571 w 3209491"/>
              <a:gd name="connsiteY84" fmla="*/ 748489 h 975541"/>
              <a:gd name="connsiteX85" fmla="*/ 7262 w 3209491"/>
              <a:gd name="connsiteY85" fmla="*/ 786264 h 975541"/>
              <a:gd name="connsiteX86" fmla="*/ 6933 w 3209491"/>
              <a:gd name="connsiteY86" fmla="*/ 815048 h 975541"/>
              <a:gd name="connsiteX87" fmla="*/ 278 w 3209491"/>
              <a:gd name="connsiteY87" fmla="*/ 839115 h 975541"/>
              <a:gd name="connsiteX88" fmla="*/ 8608 w 3209491"/>
              <a:gd name="connsiteY88" fmla="*/ 873000 h 975541"/>
              <a:gd name="connsiteX89" fmla="*/ 5296 w 3209491"/>
              <a:gd name="connsiteY89" fmla="*/ 908972 h 975541"/>
              <a:gd name="connsiteX90" fmla="*/ 2167 w 3209491"/>
              <a:gd name="connsiteY90" fmla="*/ 946968 h 975541"/>
              <a:gd name="connsiteX91" fmla="*/ 24032 w 3209491"/>
              <a:gd name="connsiteY91" fmla="*/ 975533 h 975541"/>
              <a:gd name="connsiteX0" fmla="*/ 35889 w 3221348"/>
              <a:gd name="connsiteY0" fmla="*/ 975533 h 976627"/>
              <a:gd name="connsiteX1" fmla="*/ 3221348 w 3221348"/>
              <a:gd name="connsiteY1" fmla="*/ 969557 h 976627"/>
              <a:gd name="connsiteX2" fmla="*/ 3221185 w 3221348"/>
              <a:gd name="connsiteY2" fmla="*/ 495022 h 976627"/>
              <a:gd name="connsiteX3" fmla="*/ 3179677 w 3221348"/>
              <a:gd name="connsiteY3" fmla="*/ 462944 h 976627"/>
              <a:gd name="connsiteX4" fmla="*/ 3137677 w 3221348"/>
              <a:gd name="connsiteY4" fmla="*/ 437165 h 976627"/>
              <a:gd name="connsiteX5" fmla="*/ 3119748 w 3221348"/>
              <a:gd name="connsiteY5" fmla="*/ 433709 h 976627"/>
              <a:gd name="connsiteX6" fmla="*/ 3084052 w 3221348"/>
              <a:gd name="connsiteY6" fmla="*/ 413422 h 976627"/>
              <a:gd name="connsiteX7" fmla="*/ 3059329 w 3221348"/>
              <a:gd name="connsiteY7" fmla="*/ 401630 h 976627"/>
              <a:gd name="connsiteX8" fmla="*/ 3018148 w 3221348"/>
              <a:gd name="connsiteY8" fmla="*/ 383863 h 976627"/>
              <a:gd name="connsiteX9" fmla="*/ 2999628 w 3221348"/>
              <a:gd name="connsiteY9" fmla="*/ 356942 h 976627"/>
              <a:gd name="connsiteX10" fmla="*/ 2969355 w 3221348"/>
              <a:gd name="connsiteY10" fmla="*/ 340768 h 976627"/>
              <a:gd name="connsiteX11" fmla="*/ 2933497 w 3221348"/>
              <a:gd name="connsiteY11" fmla="*/ 321739 h 976627"/>
              <a:gd name="connsiteX12" fmla="*/ 2886665 w 3221348"/>
              <a:gd name="connsiteY12" fmla="*/ 300192 h 976627"/>
              <a:gd name="connsiteX13" fmla="*/ 2850807 w 3221348"/>
              <a:gd name="connsiteY13" fmla="*/ 276286 h 976627"/>
              <a:gd name="connsiteX14" fmla="*/ 2826877 w 3221348"/>
              <a:gd name="connsiteY14" fmla="*/ 261700 h 976627"/>
              <a:gd name="connsiteX15" fmla="*/ 2802995 w 3221348"/>
              <a:gd name="connsiteY15" fmla="*/ 240427 h 976627"/>
              <a:gd name="connsiteX16" fmla="*/ 2755183 w 3221348"/>
              <a:gd name="connsiteY16" fmla="*/ 222498 h 976627"/>
              <a:gd name="connsiteX17" fmla="*/ 2737254 w 3221348"/>
              <a:gd name="connsiteY17" fmla="*/ 216521 h 976627"/>
              <a:gd name="connsiteX18" fmla="*/ 2689442 w 3221348"/>
              <a:gd name="connsiteY18" fmla="*/ 210545 h 976627"/>
              <a:gd name="connsiteX19" fmla="*/ 2665536 w 3221348"/>
              <a:gd name="connsiteY19" fmla="*/ 198592 h 976627"/>
              <a:gd name="connsiteX20" fmla="*/ 2605771 w 3221348"/>
              <a:gd name="connsiteY20" fmla="*/ 180663 h 976627"/>
              <a:gd name="connsiteX21" fmla="*/ 2587842 w 3221348"/>
              <a:gd name="connsiteY21" fmla="*/ 168710 h 976627"/>
              <a:gd name="connsiteX22" fmla="*/ 2551983 w 3221348"/>
              <a:gd name="connsiteY22" fmla="*/ 156757 h 976627"/>
              <a:gd name="connsiteX23" fmla="*/ 2516124 w 3221348"/>
              <a:gd name="connsiteY23" fmla="*/ 132851 h 976627"/>
              <a:gd name="connsiteX24" fmla="*/ 2480265 w 3221348"/>
              <a:gd name="connsiteY24" fmla="*/ 108945 h 976627"/>
              <a:gd name="connsiteX25" fmla="*/ 2438430 w 3221348"/>
              <a:gd name="connsiteY25" fmla="*/ 91016 h 976627"/>
              <a:gd name="connsiteX26" fmla="*/ 2408548 w 3221348"/>
              <a:gd name="connsiteY26" fmla="*/ 79063 h 976627"/>
              <a:gd name="connsiteX27" fmla="*/ 2384642 w 3221348"/>
              <a:gd name="connsiteY27" fmla="*/ 73086 h 976627"/>
              <a:gd name="connsiteX28" fmla="*/ 2366712 w 3221348"/>
              <a:gd name="connsiteY28" fmla="*/ 67110 h 976627"/>
              <a:gd name="connsiteX29" fmla="*/ 2321845 w 3221348"/>
              <a:gd name="connsiteY29" fmla="*/ 62227 h 976627"/>
              <a:gd name="connsiteX30" fmla="*/ 2279619 w 3221348"/>
              <a:gd name="connsiteY30" fmla="*/ 50987 h 976627"/>
              <a:gd name="connsiteX31" fmla="*/ 2229279 w 3221348"/>
              <a:gd name="connsiteY31" fmla="*/ 44078 h 976627"/>
              <a:gd name="connsiteX32" fmla="*/ 2167135 w 3221348"/>
              <a:gd name="connsiteY32" fmla="*/ 30864 h 976627"/>
              <a:gd name="connsiteX33" fmla="*/ 2098589 w 3221348"/>
              <a:gd name="connsiteY33" fmla="*/ 24338 h 976627"/>
              <a:gd name="connsiteX34" fmla="*/ 1970215 w 3221348"/>
              <a:gd name="connsiteY34" fmla="*/ 5149 h 976627"/>
              <a:gd name="connsiteX35" fmla="*/ 1709137 w 3221348"/>
              <a:gd name="connsiteY35" fmla="*/ 8767 h 976627"/>
              <a:gd name="connsiteX36" fmla="*/ 1658494 w 3221348"/>
              <a:gd name="connsiteY36" fmla="*/ 599 h 976627"/>
              <a:gd name="connsiteX37" fmla="*/ 1613677 w 3221348"/>
              <a:gd name="connsiteY37" fmla="*/ 1369 h 976627"/>
              <a:gd name="connsiteX38" fmla="*/ 1547936 w 3221348"/>
              <a:gd name="connsiteY38" fmla="*/ 7345 h 976627"/>
              <a:gd name="connsiteX39" fmla="*/ 1416454 w 3221348"/>
              <a:gd name="connsiteY39" fmla="*/ 19298 h 976627"/>
              <a:gd name="connsiteX40" fmla="*/ 1398524 w 3221348"/>
              <a:gd name="connsiteY40" fmla="*/ 25274 h 976627"/>
              <a:gd name="connsiteX41" fmla="*/ 1314854 w 3221348"/>
              <a:gd name="connsiteY41" fmla="*/ 37227 h 976627"/>
              <a:gd name="connsiteX42" fmla="*/ 1278995 w 3221348"/>
              <a:gd name="connsiteY42" fmla="*/ 43204 h 976627"/>
              <a:gd name="connsiteX43" fmla="*/ 1243136 w 3221348"/>
              <a:gd name="connsiteY43" fmla="*/ 55157 h 976627"/>
              <a:gd name="connsiteX44" fmla="*/ 1213254 w 3221348"/>
              <a:gd name="connsiteY44" fmla="*/ 61133 h 976627"/>
              <a:gd name="connsiteX45" fmla="*/ 1177395 w 3221348"/>
              <a:gd name="connsiteY45" fmla="*/ 73086 h 976627"/>
              <a:gd name="connsiteX46" fmla="*/ 1159465 w 3221348"/>
              <a:gd name="connsiteY46" fmla="*/ 79063 h 976627"/>
              <a:gd name="connsiteX47" fmla="*/ 1141536 w 3221348"/>
              <a:gd name="connsiteY47" fmla="*/ 96992 h 976627"/>
              <a:gd name="connsiteX48" fmla="*/ 1105677 w 3221348"/>
              <a:gd name="connsiteY48" fmla="*/ 102969 h 976627"/>
              <a:gd name="connsiteX49" fmla="*/ 1081771 w 3221348"/>
              <a:gd name="connsiteY49" fmla="*/ 108945 h 976627"/>
              <a:gd name="connsiteX50" fmla="*/ 1045912 w 3221348"/>
              <a:gd name="connsiteY50" fmla="*/ 120898 h 976627"/>
              <a:gd name="connsiteX51" fmla="*/ 1027983 w 3221348"/>
              <a:gd name="connsiteY51" fmla="*/ 132851 h 976627"/>
              <a:gd name="connsiteX52" fmla="*/ 992124 w 3221348"/>
              <a:gd name="connsiteY52" fmla="*/ 144804 h 976627"/>
              <a:gd name="connsiteX53" fmla="*/ 974195 w 3221348"/>
              <a:gd name="connsiteY53" fmla="*/ 150780 h 976627"/>
              <a:gd name="connsiteX54" fmla="*/ 926383 w 3221348"/>
              <a:gd name="connsiteY54" fmla="*/ 162733 h 976627"/>
              <a:gd name="connsiteX55" fmla="*/ 890524 w 3221348"/>
              <a:gd name="connsiteY55" fmla="*/ 186639 h 976627"/>
              <a:gd name="connsiteX56" fmla="*/ 872595 w 3221348"/>
              <a:gd name="connsiteY56" fmla="*/ 198592 h 976627"/>
              <a:gd name="connsiteX57" fmla="*/ 830760 w 3221348"/>
              <a:gd name="connsiteY57" fmla="*/ 210545 h 976627"/>
              <a:gd name="connsiteX58" fmla="*/ 812830 w 3221348"/>
              <a:gd name="connsiteY58" fmla="*/ 222498 h 976627"/>
              <a:gd name="connsiteX59" fmla="*/ 776971 w 3221348"/>
              <a:gd name="connsiteY59" fmla="*/ 234451 h 976627"/>
              <a:gd name="connsiteX60" fmla="*/ 759042 w 3221348"/>
              <a:gd name="connsiteY60" fmla="*/ 246404 h 976627"/>
              <a:gd name="connsiteX61" fmla="*/ 729160 w 3221348"/>
              <a:gd name="connsiteY61" fmla="*/ 252380 h 976627"/>
              <a:gd name="connsiteX62" fmla="*/ 693301 w 3221348"/>
              <a:gd name="connsiteY62" fmla="*/ 264333 h 976627"/>
              <a:gd name="connsiteX63" fmla="*/ 675371 w 3221348"/>
              <a:gd name="connsiteY63" fmla="*/ 270310 h 976627"/>
              <a:gd name="connsiteX64" fmla="*/ 651465 w 3221348"/>
              <a:gd name="connsiteY64" fmla="*/ 288239 h 976627"/>
              <a:gd name="connsiteX65" fmla="*/ 615607 w 3221348"/>
              <a:gd name="connsiteY65" fmla="*/ 312145 h 976627"/>
              <a:gd name="connsiteX66" fmla="*/ 603654 w 3221348"/>
              <a:gd name="connsiteY66" fmla="*/ 330074 h 976627"/>
              <a:gd name="connsiteX67" fmla="*/ 585724 w 3221348"/>
              <a:gd name="connsiteY67" fmla="*/ 336051 h 976627"/>
              <a:gd name="connsiteX68" fmla="*/ 573771 w 3221348"/>
              <a:gd name="connsiteY68" fmla="*/ 359957 h 976627"/>
              <a:gd name="connsiteX69" fmla="*/ 543851 w 3221348"/>
              <a:gd name="connsiteY69" fmla="*/ 366702 h 976627"/>
              <a:gd name="connsiteX70" fmla="*/ 491573 w 3221348"/>
              <a:gd name="connsiteY70" fmla="*/ 397076 h 976627"/>
              <a:gd name="connsiteX71" fmla="*/ 449901 w 3221348"/>
              <a:gd name="connsiteY71" fmla="*/ 432935 h 976627"/>
              <a:gd name="connsiteX72" fmla="*/ 391118 w 3221348"/>
              <a:gd name="connsiteY72" fmla="*/ 462817 h 976627"/>
              <a:gd name="connsiteX73" fmla="*/ 344010 w 3221348"/>
              <a:gd name="connsiteY73" fmla="*/ 486561 h 976627"/>
              <a:gd name="connsiteX74" fmla="*/ 301635 w 3221348"/>
              <a:gd name="connsiteY74" fmla="*/ 522419 h 976627"/>
              <a:gd name="connsiteX75" fmla="*/ 289518 w 3221348"/>
              <a:gd name="connsiteY75" fmla="*/ 540349 h 976627"/>
              <a:gd name="connsiteX76" fmla="*/ 271400 w 3221348"/>
              <a:gd name="connsiteY76" fmla="*/ 556194 h 976627"/>
              <a:gd name="connsiteX77" fmla="*/ 248009 w 3221348"/>
              <a:gd name="connsiteY77" fmla="*/ 560637 h 976627"/>
              <a:gd name="connsiteX78" fmla="*/ 223539 w 3221348"/>
              <a:gd name="connsiteY78" fmla="*/ 580320 h 976627"/>
              <a:gd name="connsiteX79" fmla="*/ 165485 w 3221348"/>
              <a:gd name="connsiteY79" fmla="*/ 608448 h 976627"/>
              <a:gd name="connsiteX80" fmla="*/ 141240 w 3221348"/>
              <a:gd name="connsiteY80" fmla="*/ 638167 h 976627"/>
              <a:gd name="connsiteX81" fmla="*/ 106211 w 3221348"/>
              <a:gd name="connsiteY81" fmla="*/ 669473 h 976627"/>
              <a:gd name="connsiteX82" fmla="*/ 58725 w 3221348"/>
              <a:gd name="connsiteY82" fmla="*/ 689761 h 976627"/>
              <a:gd name="connsiteX83" fmla="*/ 35701 w 3221348"/>
              <a:gd name="connsiteY83" fmla="*/ 710927 h 976627"/>
              <a:gd name="connsiteX84" fmla="*/ 22428 w 3221348"/>
              <a:gd name="connsiteY84" fmla="*/ 748489 h 976627"/>
              <a:gd name="connsiteX85" fmla="*/ 19119 w 3221348"/>
              <a:gd name="connsiteY85" fmla="*/ 786264 h 976627"/>
              <a:gd name="connsiteX86" fmla="*/ 18790 w 3221348"/>
              <a:gd name="connsiteY86" fmla="*/ 815048 h 976627"/>
              <a:gd name="connsiteX87" fmla="*/ 12135 w 3221348"/>
              <a:gd name="connsiteY87" fmla="*/ 839115 h 976627"/>
              <a:gd name="connsiteX88" fmla="*/ 20465 w 3221348"/>
              <a:gd name="connsiteY88" fmla="*/ 873000 h 976627"/>
              <a:gd name="connsiteX89" fmla="*/ 17153 w 3221348"/>
              <a:gd name="connsiteY89" fmla="*/ 908972 h 976627"/>
              <a:gd name="connsiteX90" fmla="*/ 14024 w 3221348"/>
              <a:gd name="connsiteY90" fmla="*/ 946968 h 976627"/>
              <a:gd name="connsiteX91" fmla="*/ 35889 w 3221348"/>
              <a:gd name="connsiteY91" fmla="*/ 975533 h 97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221348" h="976627">
                <a:moveTo>
                  <a:pt x="35889" y="975533"/>
                </a:moveTo>
                <a:lnTo>
                  <a:pt x="3221348" y="969557"/>
                </a:lnTo>
                <a:cubicBezTo>
                  <a:pt x="3221294" y="811379"/>
                  <a:pt x="3221239" y="653200"/>
                  <a:pt x="3221185" y="495022"/>
                </a:cubicBezTo>
                <a:lnTo>
                  <a:pt x="3179677" y="462944"/>
                </a:lnTo>
                <a:cubicBezTo>
                  <a:pt x="3170302" y="444194"/>
                  <a:pt x="3147665" y="442037"/>
                  <a:pt x="3137677" y="437165"/>
                </a:cubicBezTo>
                <a:cubicBezTo>
                  <a:pt x="3127689" y="432293"/>
                  <a:pt x="3128685" y="437666"/>
                  <a:pt x="3119748" y="433709"/>
                </a:cubicBezTo>
                <a:cubicBezTo>
                  <a:pt x="3110811" y="429752"/>
                  <a:pt x="3113486" y="423232"/>
                  <a:pt x="3084052" y="413422"/>
                </a:cubicBezTo>
                <a:cubicBezTo>
                  <a:pt x="3042952" y="386021"/>
                  <a:pt x="3090887" y="412150"/>
                  <a:pt x="3059329" y="401630"/>
                </a:cubicBezTo>
                <a:cubicBezTo>
                  <a:pt x="3056073" y="391860"/>
                  <a:pt x="3028098" y="391311"/>
                  <a:pt x="3018148" y="383863"/>
                </a:cubicBezTo>
                <a:cubicBezTo>
                  <a:pt x="3008198" y="376415"/>
                  <a:pt x="3018932" y="360160"/>
                  <a:pt x="2999628" y="356942"/>
                </a:cubicBezTo>
                <a:cubicBezTo>
                  <a:pt x="2995644" y="350966"/>
                  <a:pt x="2980377" y="346635"/>
                  <a:pt x="2969355" y="340768"/>
                </a:cubicBezTo>
                <a:cubicBezTo>
                  <a:pt x="2958333" y="334901"/>
                  <a:pt x="2947279" y="328502"/>
                  <a:pt x="2933497" y="321739"/>
                </a:cubicBezTo>
                <a:cubicBezTo>
                  <a:pt x="2919715" y="314976"/>
                  <a:pt x="2900447" y="307768"/>
                  <a:pt x="2886665" y="300192"/>
                </a:cubicBezTo>
                <a:cubicBezTo>
                  <a:pt x="2872883" y="292617"/>
                  <a:pt x="2860772" y="282701"/>
                  <a:pt x="2850807" y="276286"/>
                </a:cubicBezTo>
                <a:cubicBezTo>
                  <a:pt x="2840842" y="269871"/>
                  <a:pt x="2834004" y="267046"/>
                  <a:pt x="2826877" y="261700"/>
                </a:cubicBezTo>
                <a:cubicBezTo>
                  <a:pt x="2816797" y="254140"/>
                  <a:pt x="2814944" y="246961"/>
                  <a:pt x="2802995" y="240427"/>
                </a:cubicBezTo>
                <a:cubicBezTo>
                  <a:pt x="2791046" y="233893"/>
                  <a:pt x="2812356" y="243939"/>
                  <a:pt x="2755183" y="222498"/>
                </a:cubicBezTo>
                <a:cubicBezTo>
                  <a:pt x="2749284" y="220286"/>
                  <a:pt x="2743452" y="217648"/>
                  <a:pt x="2737254" y="216521"/>
                </a:cubicBezTo>
                <a:cubicBezTo>
                  <a:pt x="2721452" y="213648"/>
                  <a:pt x="2705379" y="212537"/>
                  <a:pt x="2689442" y="210545"/>
                </a:cubicBezTo>
                <a:cubicBezTo>
                  <a:pt x="2681473" y="206561"/>
                  <a:pt x="2673808" y="201901"/>
                  <a:pt x="2665536" y="198592"/>
                </a:cubicBezTo>
                <a:cubicBezTo>
                  <a:pt x="2641283" y="188891"/>
                  <a:pt x="2629255" y="186533"/>
                  <a:pt x="2605771" y="180663"/>
                </a:cubicBezTo>
                <a:cubicBezTo>
                  <a:pt x="2599795" y="176679"/>
                  <a:pt x="2594406" y="171627"/>
                  <a:pt x="2587842" y="168710"/>
                </a:cubicBezTo>
                <a:cubicBezTo>
                  <a:pt x="2576328" y="163593"/>
                  <a:pt x="2551983" y="156757"/>
                  <a:pt x="2551983" y="156757"/>
                </a:cubicBezTo>
                <a:cubicBezTo>
                  <a:pt x="2540030" y="148788"/>
                  <a:pt x="2526282" y="143009"/>
                  <a:pt x="2516124" y="132851"/>
                </a:cubicBezTo>
                <a:cubicBezTo>
                  <a:pt x="2493740" y="110466"/>
                  <a:pt x="2506213" y="117594"/>
                  <a:pt x="2480265" y="108945"/>
                </a:cubicBezTo>
                <a:cubicBezTo>
                  <a:pt x="2448751" y="87935"/>
                  <a:pt x="2477024" y="103880"/>
                  <a:pt x="2438430" y="91016"/>
                </a:cubicBezTo>
                <a:cubicBezTo>
                  <a:pt x="2428253" y="87624"/>
                  <a:pt x="2418725" y="82456"/>
                  <a:pt x="2408548" y="79063"/>
                </a:cubicBezTo>
                <a:cubicBezTo>
                  <a:pt x="2400756" y="76465"/>
                  <a:pt x="2392540" y="75343"/>
                  <a:pt x="2384642" y="73086"/>
                </a:cubicBezTo>
                <a:cubicBezTo>
                  <a:pt x="2378584" y="71355"/>
                  <a:pt x="2372689" y="69102"/>
                  <a:pt x="2366712" y="67110"/>
                </a:cubicBezTo>
                <a:cubicBezTo>
                  <a:pt x="2358744" y="61133"/>
                  <a:pt x="2336361" y="64914"/>
                  <a:pt x="2321845" y="62227"/>
                </a:cubicBezTo>
                <a:cubicBezTo>
                  <a:pt x="2307330" y="59540"/>
                  <a:pt x="2319250" y="54289"/>
                  <a:pt x="2279619" y="50987"/>
                </a:cubicBezTo>
                <a:cubicBezTo>
                  <a:pt x="2273643" y="47003"/>
                  <a:pt x="2248026" y="47432"/>
                  <a:pt x="2229279" y="44078"/>
                </a:cubicBezTo>
                <a:cubicBezTo>
                  <a:pt x="2210532" y="40724"/>
                  <a:pt x="2188917" y="34154"/>
                  <a:pt x="2167135" y="30864"/>
                </a:cubicBezTo>
                <a:cubicBezTo>
                  <a:pt x="2145353" y="27574"/>
                  <a:pt x="2137523" y="32126"/>
                  <a:pt x="2098589" y="24338"/>
                </a:cubicBezTo>
                <a:cubicBezTo>
                  <a:pt x="2092612" y="20354"/>
                  <a:pt x="2035124" y="7744"/>
                  <a:pt x="1970215" y="5149"/>
                </a:cubicBezTo>
                <a:cubicBezTo>
                  <a:pt x="1905306" y="2554"/>
                  <a:pt x="1800292" y="6695"/>
                  <a:pt x="1709137" y="8767"/>
                </a:cubicBezTo>
                <a:cubicBezTo>
                  <a:pt x="1695192" y="10759"/>
                  <a:pt x="1674404" y="1832"/>
                  <a:pt x="1658494" y="599"/>
                </a:cubicBezTo>
                <a:cubicBezTo>
                  <a:pt x="1642584" y="-634"/>
                  <a:pt x="1632103" y="245"/>
                  <a:pt x="1613677" y="1369"/>
                </a:cubicBezTo>
                <a:cubicBezTo>
                  <a:pt x="1595251" y="2493"/>
                  <a:pt x="1569850" y="5353"/>
                  <a:pt x="1547936" y="7345"/>
                </a:cubicBezTo>
                <a:cubicBezTo>
                  <a:pt x="1482398" y="23728"/>
                  <a:pt x="1561918" y="5444"/>
                  <a:pt x="1416454" y="19298"/>
                </a:cubicBezTo>
                <a:cubicBezTo>
                  <a:pt x="1410182" y="19895"/>
                  <a:pt x="1404728" y="24179"/>
                  <a:pt x="1398524" y="25274"/>
                </a:cubicBezTo>
                <a:cubicBezTo>
                  <a:pt x="1370780" y="30170"/>
                  <a:pt x="1342644" y="32595"/>
                  <a:pt x="1314854" y="37227"/>
                </a:cubicBezTo>
                <a:cubicBezTo>
                  <a:pt x="1302901" y="39219"/>
                  <a:pt x="1290751" y="40265"/>
                  <a:pt x="1278995" y="43204"/>
                </a:cubicBezTo>
                <a:cubicBezTo>
                  <a:pt x="1266772" y="46260"/>
                  <a:pt x="1255491" y="52686"/>
                  <a:pt x="1243136" y="55157"/>
                </a:cubicBezTo>
                <a:cubicBezTo>
                  <a:pt x="1233175" y="57149"/>
                  <a:pt x="1223054" y="58460"/>
                  <a:pt x="1213254" y="61133"/>
                </a:cubicBezTo>
                <a:cubicBezTo>
                  <a:pt x="1201098" y="64448"/>
                  <a:pt x="1189348" y="69102"/>
                  <a:pt x="1177395" y="73086"/>
                </a:cubicBezTo>
                <a:lnTo>
                  <a:pt x="1159465" y="79063"/>
                </a:lnTo>
                <a:cubicBezTo>
                  <a:pt x="1153489" y="85039"/>
                  <a:pt x="1149259" y="93559"/>
                  <a:pt x="1141536" y="96992"/>
                </a:cubicBezTo>
                <a:cubicBezTo>
                  <a:pt x="1130463" y="101914"/>
                  <a:pt x="1117560" y="100592"/>
                  <a:pt x="1105677" y="102969"/>
                </a:cubicBezTo>
                <a:cubicBezTo>
                  <a:pt x="1097623" y="104580"/>
                  <a:pt x="1089638" y="106585"/>
                  <a:pt x="1081771" y="108945"/>
                </a:cubicBezTo>
                <a:cubicBezTo>
                  <a:pt x="1069703" y="112565"/>
                  <a:pt x="1056395" y="113909"/>
                  <a:pt x="1045912" y="120898"/>
                </a:cubicBezTo>
                <a:cubicBezTo>
                  <a:pt x="1039936" y="124882"/>
                  <a:pt x="1034547" y="129934"/>
                  <a:pt x="1027983" y="132851"/>
                </a:cubicBezTo>
                <a:cubicBezTo>
                  <a:pt x="1016469" y="137968"/>
                  <a:pt x="1004077" y="140820"/>
                  <a:pt x="992124" y="144804"/>
                </a:cubicBezTo>
                <a:cubicBezTo>
                  <a:pt x="986148" y="146796"/>
                  <a:pt x="980372" y="149544"/>
                  <a:pt x="974195" y="150780"/>
                </a:cubicBezTo>
                <a:cubicBezTo>
                  <a:pt x="938135" y="157993"/>
                  <a:pt x="953949" y="153545"/>
                  <a:pt x="926383" y="162733"/>
                </a:cubicBezTo>
                <a:lnTo>
                  <a:pt x="890524" y="186639"/>
                </a:lnTo>
                <a:cubicBezTo>
                  <a:pt x="884548" y="190623"/>
                  <a:pt x="879409" y="196321"/>
                  <a:pt x="872595" y="198592"/>
                </a:cubicBezTo>
                <a:cubicBezTo>
                  <a:pt x="846873" y="207166"/>
                  <a:pt x="860777" y="203041"/>
                  <a:pt x="830760" y="210545"/>
                </a:cubicBezTo>
                <a:cubicBezTo>
                  <a:pt x="824783" y="214529"/>
                  <a:pt x="819394" y="219581"/>
                  <a:pt x="812830" y="222498"/>
                </a:cubicBezTo>
                <a:cubicBezTo>
                  <a:pt x="801316" y="227615"/>
                  <a:pt x="787454" y="227462"/>
                  <a:pt x="776971" y="234451"/>
                </a:cubicBezTo>
                <a:cubicBezTo>
                  <a:pt x="770995" y="238435"/>
                  <a:pt x="765767" y="243882"/>
                  <a:pt x="759042" y="246404"/>
                </a:cubicBezTo>
                <a:cubicBezTo>
                  <a:pt x="749531" y="249971"/>
                  <a:pt x="738960" y="249707"/>
                  <a:pt x="729160" y="252380"/>
                </a:cubicBezTo>
                <a:cubicBezTo>
                  <a:pt x="717004" y="255695"/>
                  <a:pt x="705254" y="260349"/>
                  <a:pt x="693301" y="264333"/>
                </a:cubicBezTo>
                <a:lnTo>
                  <a:pt x="675371" y="270310"/>
                </a:lnTo>
                <a:cubicBezTo>
                  <a:pt x="667402" y="276286"/>
                  <a:pt x="659625" y="282527"/>
                  <a:pt x="651465" y="288239"/>
                </a:cubicBezTo>
                <a:cubicBezTo>
                  <a:pt x="639696" y="296477"/>
                  <a:pt x="615607" y="312145"/>
                  <a:pt x="615607" y="312145"/>
                </a:cubicBezTo>
                <a:cubicBezTo>
                  <a:pt x="611623" y="318121"/>
                  <a:pt x="609263" y="325587"/>
                  <a:pt x="603654" y="330074"/>
                </a:cubicBezTo>
                <a:cubicBezTo>
                  <a:pt x="598734" y="334010"/>
                  <a:pt x="590179" y="331596"/>
                  <a:pt x="585724" y="336051"/>
                </a:cubicBezTo>
                <a:cubicBezTo>
                  <a:pt x="579424" y="342351"/>
                  <a:pt x="580750" y="354848"/>
                  <a:pt x="573771" y="359957"/>
                </a:cubicBezTo>
                <a:cubicBezTo>
                  <a:pt x="566792" y="365066"/>
                  <a:pt x="557551" y="360516"/>
                  <a:pt x="543851" y="366702"/>
                </a:cubicBezTo>
                <a:cubicBezTo>
                  <a:pt x="530151" y="372888"/>
                  <a:pt x="507231" y="386037"/>
                  <a:pt x="491573" y="397076"/>
                </a:cubicBezTo>
                <a:cubicBezTo>
                  <a:pt x="475915" y="408115"/>
                  <a:pt x="466643" y="421978"/>
                  <a:pt x="449901" y="432935"/>
                </a:cubicBezTo>
                <a:cubicBezTo>
                  <a:pt x="433159" y="443892"/>
                  <a:pt x="408766" y="453879"/>
                  <a:pt x="391118" y="462817"/>
                </a:cubicBezTo>
                <a:cubicBezTo>
                  <a:pt x="373470" y="471755"/>
                  <a:pt x="364408" y="471744"/>
                  <a:pt x="344010" y="486561"/>
                </a:cubicBezTo>
                <a:cubicBezTo>
                  <a:pt x="325893" y="503995"/>
                  <a:pt x="310717" y="513454"/>
                  <a:pt x="301635" y="522419"/>
                </a:cubicBezTo>
                <a:cubicBezTo>
                  <a:pt x="292553" y="531384"/>
                  <a:pt x="294557" y="534720"/>
                  <a:pt x="289518" y="540349"/>
                </a:cubicBezTo>
                <a:cubicBezTo>
                  <a:pt x="284479" y="545978"/>
                  <a:pt x="278318" y="552813"/>
                  <a:pt x="271400" y="556194"/>
                </a:cubicBezTo>
                <a:cubicBezTo>
                  <a:pt x="264482" y="559575"/>
                  <a:pt x="253985" y="558645"/>
                  <a:pt x="248009" y="560637"/>
                </a:cubicBezTo>
                <a:cubicBezTo>
                  <a:pt x="246017" y="566613"/>
                  <a:pt x="237293" y="572352"/>
                  <a:pt x="223539" y="580320"/>
                </a:cubicBezTo>
                <a:cubicBezTo>
                  <a:pt x="209785" y="588288"/>
                  <a:pt x="178717" y="599627"/>
                  <a:pt x="165485" y="608448"/>
                </a:cubicBezTo>
                <a:cubicBezTo>
                  <a:pt x="135808" y="652965"/>
                  <a:pt x="151119" y="627996"/>
                  <a:pt x="141240" y="638167"/>
                </a:cubicBezTo>
                <a:cubicBezTo>
                  <a:pt x="131361" y="648338"/>
                  <a:pt x="119963" y="660874"/>
                  <a:pt x="106211" y="669473"/>
                </a:cubicBezTo>
                <a:cubicBezTo>
                  <a:pt x="92459" y="678072"/>
                  <a:pt x="70477" y="682852"/>
                  <a:pt x="58725" y="689761"/>
                </a:cubicBezTo>
                <a:cubicBezTo>
                  <a:pt x="46973" y="696670"/>
                  <a:pt x="41751" y="701139"/>
                  <a:pt x="35701" y="710927"/>
                </a:cubicBezTo>
                <a:cubicBezTo>
                  <a:pt x="29652" y="720715"/>
                  <a:pt x="25192" y="735933"/>
                  <a:pt x="22428" y="748489"/>
                </a:cubicBezTo>
                <a:cubicBezTo>
                  <a:pt x="19664" y="761045"/>
                  <a:pt x="19725" y="775171"/>
                  <a:pt x="19119" y="786264"/>
                </a:cubicBezTo>
                <a:cubicBezTo>
                  <a:pt x="18513" y="797357"/>
                  <a:pt x="19954" y="806240"/>
                  <a:pt x="18790" y="815048"/>
                </a:cubicBezTo>
                <a:cubicBezTo>
                  <a:pt x="17626" y="823856"/>
                  <a:pt x="10361" y="831092"/>
                  <a:pt x="12135" y="839115"/>
                </a:cubicBezTo>
                <a:cubicBezTo>
                  <a:pt x="40271" y="894707"/>
                  <a:pt x="19629" y="861357"/>
                  <a:pt x="20465" y="873000"/>
                </a:cubicBezTo>
                <a:cubicBezTo>
                  <a:pt x="21301" y="884643"/>
                  <a:pt x="42800" y="875787"/>
                  <a:pt x="17153" y="908972"/>
                </a:cubicBezTo>
                <a:cubicBezTo>
                  <a:pt x="13720" y="916696"/>
                  <a:pt x="20000" y="940991"/>
                  <a:pt x="14024" y="946968"/>
                </a:cubicBezTo>
                <a:cubicBezTo>
                  <a:pt x="7364" y="973607"/>
                  <a:pt x="-23695" y="979430"/>
                  <a:pt x="35889" y="9755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906F42B-B427-4681-87B1-3B4EEEC86684}"/>
              </a:ext>
            </a:extLst>
          </p:cNvPr>
          <p:cNvSpPr/>
          <p:nvPr/>
        </p:nvSpPr>
        <p:spPr>
          <a:xfrm>
            <a:off x="1286355" y="4044860"/>
            <a:ext cx="3616263" cy="1715859"/>
          </a:xfrm>
          <a:custGeom>
            <a:avLst/>
            <a:gdLst>
              <a:gd name="connsiteX0" fmla="*/ 3143498 w 3300499"/>
              <a:gd name="connsiteY0" fmla="*/ 470839 h 1421312"/>
              <a:gd name="connsiteX1" fmla="*/ 3146176 w 3300499"/>
              <a:gd name="connsiteY1" fmla="*/ 475566 h 1421312"/>
              <a:gd name="connsiteX2" fmla="*/ 3146036 w 3300499"/>
              <a:gd name="connsiteY2" fmla="*/ 475518 h 1421312"/>
              <a:gd name="connsiteX3" fmla="*/ 3142654 w 3300499"/>
              <a:gd name="connsiteY3" fmla="*/ 471340 h 1421312"/>
              <a:gd name="connsiteX4" fmla="*/ 3143498 w 3300499"/>
              <a:gd name="connsiteY4" fmla="*/ 470839 h 1421312"/>
              <a:gd name="connsiteX5" fmla="*/ 1083279 w 3300499"/>
              <a:gd name="connsiteY5" fmla="*/ 0 h 1421312"/>
              <a:gd name="connsiteX6" fmla="*/ 2561355 w 3300499"/>
              <a:gd name="connsiteY6" fmla="*/ 0 h 1421312"/>
              <a:gd name="connsiteX7" fmla="*/ 2566270 w 3300499"/>
              <a:gd name="connsiteY7" fmla="*/ 7840 h 1421312"/>
              <a:gd name="connsiteX8" fmla="*/ 2577947 w 3300499"/>
              <a:gd name="connsiteY8" fmla="*/ 27600 h 1421312"/>
              <a:gd name="connsiteX9" fmla="*/ 2614687 w 3300499"/>
              <a:gd name="connsiteY9" fmla="*/ 67086 h 1421312"/>
              <a:gd name="connsiteX10" fmla="*/ 2651427 w 3300499"/>
              <a:gd name="connsiteY10" fmla="*/ 86830 h 1421312"/>
              <a:gd name="connsiteX11" fmla="*/ 2669797 w 3300499"/>
              <a:gd name="connsiteY11" fmla="*/ 106573 h 1421312"/>
              <a:gd name="connsiteX12" fmla="*/ 2731030 w 3300499"/>
              <a:gd name="connsiteY12" fmla="*/ 136188 h 1421312"/>
              <a:gd name="connsiteX13" fmla="*/ 2755524 w 3300499"/>
              <a:gd name="connsiteY13" fmla="*/ 155931 h 1421312"/>
              <a:gd name="connsiteX14" fmla="*/ 2804511 w 3300499"/>
              <a:gd name="connsiteY14" fmla="*/ 165802 h 1421312"/>
              <a:gd name="connsiteX15" fmla="*/ 2822880 w 3300499"/>
              <a:gd name="connsiteY15" fmla="*/ 175674 h 1421312"/>
              <a:gd name="connsiteX16" fmla="*/ 2871867 w 3300499"/>
              <a:gd name="connsiteY16" fmla="*/ 205289 h 1421312"/>
              <a:gd name="connsiteX17" fmla="*/ 2896336 w 3300499"/>
              <a:gd name="connsiteY17" fmla="*/ 240427 h 1421312"/>
              <a:gd name="connsiteX18" fmla="*/ 2920854 w 3300499"/>
              <a:gd name="connsiteY18" fmla="*/ 264519 h 1421312"/>
              <a:gd name="connsiteX19" fmla="*/ 2957593 w 3300499"/>
              <a:gd name="connsiteY19" fmla="*/ 304006 h 1421312"/>
              <a:gd name="connsiteX20" fmla="*/ 3005575 w 3300499"/>
              <a:gd name="connsiteY20" fmla="*/ 339596 h 1421312"/>
              <a:gd name="connsiteX21" fmla="*/ 3042314 w 3300499"/>
              <a:gd name="connsiteY21" fmla="*/ 371028 h 1421312"/>
              <a:gd name="connsiteX22" fmla="*/ 3073331 w 3300499"/>
              <a:gd name="connsiteY22" fmla="*/ 397743 h 1421312"/>
              <a:gd name="connsiteX23" fmla="*/ 3092306 w 3300499"/>
              <a:gd name="connsiteY23" fmla="*/ 442210 h 1421312"/>
              <a:gd name="connsiteX24" fmla="*/ 3134499 w 3300499"/>
              <a:gd name="connsiteY24" fmla="*/ 471557 h 1421312"/>
              <a:gd name="connsiteX25" fmla="*/ 3146036 w 3300499"/>
              <a:gd name="connsiteY25" fmla="*/ 475518 h 1421312"/>
              <a:gd name="connsiteX26" fmla="*/ 3147977 w 3300499"/>
              <a:gd name="connsiteY26" fmla="*/ 477915 h 1421312"/>
              <a:gd name="connsiteX27" fmla="*/ 3159830 w 3300499"/>
              <a:gd name="connsiteY27" fmla="*/ 491034 h 1421312"/>
              <a:gd name="connsiteX28" fmla="*/ 3196403 w 3300499"/>
              <a:gd name="connsiteY28" fmla="*/ 524543 h 1421312"/>
              <a:gd name="connsiteX29" fmla="*/ 3214772 w 3300499"/>
              <a:gd name="connsiteY29" fmla="*/ 530252 h 1421312"/>
              <a:gd name="connsiteX30" fmla="*/ 3257804 w 3300499"/>
              <a:gd name="connsiteY30" fmla="*/ 572833 h 1421312"/>
              <a:gd name="connsiteX31" fmla="*/ 3300332 w 3300499"/>
              <a:gd name="connsiteY31" fmla="*/ 625818 h 1421312"/>
              <a:gd name="connsiteX32" fmla="*/ 3300499 w 3300499"/>
              <a:gd name="connsiteY32" fmla="*/ 1409633 h 1421312"/>
              <a:gd name="connsiteX33" fmla="*/ 36771 w 3300499"/>
              <a:gd name="connsiteY33" fmla="*/ 1419504 h 1421312"/>
              <a:gd name="connsiteX34" fmla="*/ 14369 w 3300499"/>
              <a:gd name="connsiteY34" fmla="*/ 1372322 h 1421312"/>
              <a:gd name="connsiteX35" fmla="*/ 17574 w 3300499"/>
              <a:gd name="connsiteY35" fmla="*/ 1309562 h 1421312"/>
              <a:gd name="connsiteX36" fmla="*/ 20968 w 3300499"/>
              <a:gd name="connsiteY36" fmla="*/ 1250145 h 1421312"/>
              <a:gd name="connsiteX37" fmla="*/ 12433 w 3300499"/>
              <a:gd name="connsiteY37" fmla="*/ 1194175 h 1421312"/>
              <a:gd name="connsiteX38" fmla="*/ 19252 w 3300499"/>
              <a:gd name="connsiteY38" fmla="*/ 1154422 h 1421312"/>
              <a:gd name="connsiteX39" fmla="*/ 19589 w 3300499"/>
              <a:gd name="connsiteY39" fmla="*/ 1106878 h 1421312"/>
              <a:gd name="connsiteX40" fmla="*/ 22979 w 3300499"/>
              <a:gd name="connsiteY40" fmla="*/ 1044483 h 1421312"/>
              <a:gd name="connsiteX41" fmla="*/ 36578 w 3300499"/>
              <a:gd name="connsiteY41" fmla="*/ 982440 h 1421312"/>
              <a:gd name="connsiteX42" fmla="*/ 60168 w 3300499"/>
              <a:gd name="connsiteY42" fmla="*/ 947479 h 1421312"/>
              <a:gd name="connsiteX43" fmla="*/ 108821 w 3300499"/>
              <a:gd name="connsiteY43" fmla="*/ 913968 h 1421312"/>
              <a:gd name="connsiteX44" fmla="*/ 144710 w 3300499"/>
              <a:gd name="connsiteY44" fmla="*/ 862258 h 1421312"/>
              <a:gd name="connsiteX45" fmla="*/ 169551 w 3300499"/>
              <a:gd name="connsiteY45" fmla="*/ 813170 h 1421312"/>
              <a:gd name="connsiteX46" fmla="*/ 229032 w 3300499"/>
              <a:gd name="connsiteY46" fmla="*/ 766709 h 1421312"/>
              <a:gd name="connsiteX47" fmla="*/ 254103 w 3300499"/>
              <a:gd name="connsiteY47" fmla="*/ 734197 h 1421312"/>
              <a:gd name="connsiteX48" fmla="*/ 278069 w 3300499"/>
              <a:gd name="connsiteY48" fmla="*/ 726859 h 1421312"/>
              <a:gd name="connsiteX49" fmla="*/ 296632 w 3300499"/>
              <a:gd name="connsiteY49" fmla="*/ 700687 h 1421312"/>
              <a:gd name="connsiteX50" fmla="*/ 309046 w 3300499"/>
              <a:gd name="connsiteY50" fmla="*/ 671071 h 1421312"/>
              <a:gd name="connsiteX51" fmla="*/ 352463 w 3300499"/>
              <a:gd name="connsiteY51" fmla="*/ 611842 h 1421312"/>
              <a:gd name="connsiteX52" fmla="*/ 400728 w 3300499"/>
              <a:gd name="connsiteY52" fmla="*/ 572623 h 1421312"/>
              <a:gd name="connsiteX53" fmla="*/ 460956 w 3300499"/>
              <a:gd name="connsiteY53" fmla="*/ 523265 h 1421312"/>
              <a:gd name="connsiteX54" fmla="*/ 503651 w 3300499"/>
              <a:gd name="connsiteY54" fmla="*/ 464035 h 1421312"/>
              <a:gd name="connsiteX55" fmla="*/ 557214 w 3300499"/>
              <a:gd name="connsiteY55" fmla="*/ 413864 h 1421312"/>
              <a:gd name="connsiteX56" fmla="*/ 587869 w 3300499"/>
              <a:gd name="connsiteY56" fmla="*/ 402723 h 1421312"/>
              <a:gd name="connsiteX57" fmla="*/ 600116 w 3300499"/>
              <a:gd name="connsiteY57" fmla="*/ 363236 h 1421312"/>
              <a:gd name="connsiteX58" fmla="*/ 618486 w 3300499"/>
              <a:gd name="connsiteY58" fmla="*/ 353364 h 1421312"/>
              <a:gd name="connsiteX59" fmla="*/ 630733 w 3300499"/>
              <a:gd name="connsiteY59" fmla="*/ 323749 h 1421312"/>
              <a:gd name="connsiteX60" fmla="*/ 667472 w 3300499"/>
              <a:gd name="connsiteY60" fmla="*/ 284262 h 1421312"/>
              <a:gd name="connsiteX61" fmla="*/ 691965 w 3300499"/>
              <a:gd name="connsiteY61" fmla="*/ 254648 h 1421312"/>
              <a:gd name="connsiteX62" fmla="*/ 710336 w 3300499"/>
              <a:gd name="connsiteY62" fmla="*/ 244776 h 1421312"/>
              <a:gd name="connsiteX63" fmla="*/ 747076 w 3300499"/>
              <a:gd name="connsiteY63" fmla="*/ 225032 h 1421312"/>
              <a:gd name="connsiteX64" fmla="*/ 777692 w 3300499"/>
              <a:gd name="connsiteY64" fmla="*/ 215161 h 1421312"/>
              <a:gd name="connsiteX65" fmla="*/ 796062 w 3300499"/>
              <a:gd name="connsiteY65" fmla="*/ 195418 h 1421312"/>
              <a:gd name="connsiteX66" fmla="*/ 832802 w 3300499"/>
              <a:gd name="connsiteY66" fmla="*/ 175674 h 1421312"/>
              <a:gd name="connsiteX67" fmla="*/ 851173 w 3300499"/>
              <a:gd name="connsiteY67" fmla="*/ 155931 h 1421312"/>
              <a:gd name="connsiteX68" fmla="*/ 894035 w 3300499"/>
              <a:gd name="connsiteY68" fmla="*/ 136188 h 1421312"/>
              <a:gd name="connsiteX69" fmla="*/ 912405 w 3300499"/>
              <a:gd name="connsiteY69" fmla="*/ 116444 h 1421312"/>
              <a:gd name="connsiteX70" fmla="*/ 949145 w 3300499"/>
              <a:gd name="connsiteY70" fmla="*/ 76957 h 1421312"/>
              <a:gd name="connsiteX71" fmla="*/ 998132 w 3300499"/>
              <a:gd name="connsiteY71" fmla="*/ 57214 h 1421312"/>
              <a:gd name="connsiteX72" fmla="*/ 1016501 w 3300499"/>
              <a:gd name="connsiteY72" fmla="*/ 47343 h 1421312"/>
              <a:gd name="connsiteX73" fmla="*/ 1053241 w 3300499"/>
              <a:gd name="connsiteY73" fmla="*/ 27600 h 1421312"/>
              <a:gd name="connsiteX74" fmla="*/ 1071611 w 3300499"/>
              <a:gd name="connsiteY74" fmla="*/ 7856 h 142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00499" h="1421312">
                <a:moveTo>
                  <a:pt x="3143498" y="470839"/>
                </a:moveTo>
                <a:cubicBezTo>
                  <a:pt x="3144985" y="472319"/>
                  <a:pt x="3146777" y="474671"/>
                  <a:pt x="3146176" y="475566"/>
                </a:cubicBezTo>
                <a:lnTo>
                  <a:pt x="3146036" y="475518"/>
                </a:lnTo>
                <a:lnTo>
                  <a:pt x="3142654" y="471340"/>
                </a:lnTo>
                <a:cubicBezTo>
                  <a:pt x="3140831" y="468750"/>
                  <a:pt x="3142012" y="469359"/>
                  <a:pt x="3143498" y="470839"/>
                </a:cubicBezTo>
                <a:close/>
                <a:moveTo>
                  <a:pt x="1083279" y="0"/>
                </a:moveTo>
                <a:lnTo>
                  <a:pt x="2561355" y="0"/>
                </a:lnTo>
                <a:lnTo>
                  <a:pt x="2566270" y="7840"/>
                </a:lnTo>
                <a:cubicBezTo>
                  <a:pt x="2568712" y="12159"/>
                  <a:pt x="2572214" y="18356"/>
                  <a:pt x="2577947" y="27600"/>
                </a:cubicBezTo>
                <a:cubicBezTo>
                  <a:pt x="2588355" y="44378"/>
                  <a:pt x="2602441" y="53924"/>
                  <a:pt x="2614687" y="67086"/>
                </a:cubicBezTo>
                <a:cubicBezTo>
                  <a:pt x="2614687" y="67086"/>
                  <a:pt x="2639630" y="78378"/>
                  <a:pt x="2651427" y="86830"/>
                </a:cubicBezTo>
                <a:cubicBezTo>
                  <a:pt x="2658153" y="91648"/>
                  <a:pt x="2663674" y="99993"/>
                  <a:pt x="2669797" y="106573"/>
                </a:cubicBezTo>
                <a:cubicBezTo>
                  <a:pt x="2693858" y="116269"/>
                  <a:pt x="2706181" y="120164"/>
                  <a:pt x="2731030" y="136188"/>
                </a:cubicBezTo>
                <a:cubicBezTo>
                  <a:pt x="2739506" y="141653"/>
                  <a:pt x="2747359" y="149350"/>
                  <a:pt x="2755524" y="155931"/>
                </a:cubicBezTo>
                <a:cubicBezTo>
                  <a:pt x="2771852" y="159221"/>
                  <a:pt x="2788320" y="161056"/>
                  <a:pt x="2804511" y="165802"/>
                </a:cubicBezTo>
                <a:cubicBezTo>
                  <a:pt x="2810861" y="167663"/>
                  <a:pt x="2816836" y="172021"/>
                  <a:pt x="2822880" y="175674"/>
                </a:cubicBezTo>
                <a:cubicBezTo>
                  <a:pt x="2881458" y="211090"/>
                  <a:pt x="2859624" y="194496"/>
                  <a:pt x="2871867" y="205289"/>
                </a:cubicBezTo>
                <a:cubicBezTo>
                  <a:pt x="2884109" y="216081"/>
                  <a:pt x="2886008" y="227939"/>
                  <a:pt x="2896336" y="240427"/>
                </a:cubicBezTo>
                <a:cubicBezTo>
                  <a:pt x="2903638" y="249257"/>
                  <a:pt x="2910644" y="253923"/>
                  <a:pt x="2920854" y="264519"/>
                </a:cubicBezTo>
                <a:cubicBezTo>
                  <a:pt x="2931063" y="275115"/>
                  <a:pt x="2943472" y="291494"/>
                  <a:pt x="2957593" y="304006"/>
                </a:cubicBezTo>
                <a:cubicBezTo>
                  <a:pt x="2971713" y="316520"/>
                  <a:pt x="2991455" y="328425"/>
                  <a:pt x="3005575" y="339596"/>
                </a:cubicBezTo>
                <a:cubicBezTo>
                  <a:pt x="3019696" y="350767"/>
                  <a:pt x="3031022" y="361337"/>
                  <a:pt x="3042314" y="371028"/>
                </a:cubicBezTo>
                <a:cubicBezTo>
                  <a:pt x="3053607" y="380718"/>
                  <a:pt x="3069249" y="387872"/>
                  <a:pt x="3073331" y="397743"/>
                </a:cubicBezTo>
                <a:cubicBezTo>
                  <a:pt x="3093110" y="403058"/>
                  <a:pt x="3082112" y="429908"/>
                  <a:pt x="3092306" y="442210"/>
                </a:cubicBezTo>
                <a:cubicBezTo>
                  <a:pt x="3102501" y="454512"/>
                  <a:pt x="3131163" y="455419"/>
                  <a:pt x="3134499" y="471557"/>
                </a:cubicBezTo>
                <a:lnTo>
                  <a:pt x="3146036" y="475518"/>
                </a:lnTo>
                <a:lnTo>
                  <a:pt x="3147977" y="477915"/>
                </a:lnTo>
                <a:cubicBezTo>
                  <a:pt x="3150728" y="481101"/>
                  <a:pt x="3154566" y="485377"/>
                  <a:pt x="3159830" y="491034"/>
                </a:cubicBezTo>
                <a:cubicBezTo>
                  <a:pt x="3189987" y="507238"/>
                  <a:pt x="3187246" y="518007"/>
                  <a:pt x="3196403" y="524543"/>
                </a:cubicBezTo>
                <a:cubicBezTo>
                  <a:pt x="3205559" y="531079"/>
                  <a:pt x="3204539" y="522204"/>
                  <a:pt x="3214772" y="530252"/>
                </a:cubicBezTo>
                <a:cubicBezTo>
                  <a:pt x="3225006" y="538299"/>
                  <a:pt x="3248199" y="541862"/>
                  <a:pt x="3257804" y="572833"/>
                </a:cubicBezTo>
                <a:lnTo>
                  <a:pt x="3300332" y="625818"/>
                </a:lnTo>
                <a:cubicBezTo>
                  <a:pt x="3300387" y="887089"/>
                  <a:pt x="3300444" y="1148362"/>
                  <a:pt x="3300499" y="1409633"/>
                </a:cubicBezTo>
                <a:lnTo>
                  <a:pt x="36771" y="1419504"/>
                </a:lnTo>
                <a:cubicBezTo>
                  <a:pt x="-24277" y="1425941"/>
                  <a:pt x="7545" y="1416323"/>
                  <a:pt x="14369" y="1372322"/>
                </a:cubicBezTo>
                <a:cubicBezTo>
                  <a:pt x="20492" y="1362449"/>
                  <a:pt x="14057" y="1322320"/>
                  <a:pt x="17574" y="1309562"/>
                </a:cubicBezTo>
                <a:cubicBezTo>
                  <a:pt x="43852" y="1254748"/>
                  <a:pt x="21824" y="1269376"/>
                  <a:pt x="20968" y="1250145"/>
                </a:cubicBezTo>
                <a:cubicBezTo>
                  <a:pt x="20111" y="1230913"/>
                  <a:pt x="41261" y="1285999"/>
                  <a:pt x="12433" y="1194175"/>
                </a:cubicBezTo>
                <a:cubicBezTo>
                  <a:pt x="10616" y="1180923"/>
                  <a:pt x="18059" y="1168971"/>
                  <a:pt x="19252" y="1154422"/>
                </a:cubicBezTo>
                <a:cubicBezTo>
                  <a:pt x="20444" y="1139874"/>
                  <a:pt x="18968" y="1125201"/>
                  <a:pt x="19589" y="1106878"/>
                </a:cubicBezTo>
                <a:cubicBezTo>
                  <a:pt x="20210" y="1088555"/>
                  <a:pt x="20147" y="1065222"/>
                  <a:pt x="22979" y="1044483"/>
                </a:cubicBezTo>
                <a:cubicBezTo>
                  <a:pt x="25811" y="1023744"/>
                  <a:pt x="30381" y="998607"/>
                  <a:pt x="36578" y="982440"/>
                </a:cubicBezTo>
                <a:cubicBezTo>
                  <a:pt x="42777" y="966272"/>
                  <a:pt x="48127" y="958891"/>
                  <a:pt x="60168" y="947479"/>
                </a:cubicBezTo>
                <a:cubicBezTo>
                  <a:pt x="72209" y="936067"/>
                  <a:pt x="94731" y="928171"/>
                  <a:pt x="108821" y="913968"/>
                </a:cubicBezTo>
                <a:cubicBezTo>
                  <a:pt x="122911" y="899764"/>
                  <a:pt x="134589" y="879058"/>
                  <a:pt x="144710" y="862258"/>
                </a:cubicBezTo>
                <a:cubicBezTo>
                  <a:pt x="154832" y="845458"/>
                  <a:pt x="139145" y="886701"/>
                  <a:pt x="169551" y="813170"/>
                </a:cubicBezTo>
                <a:cubicBezTo>
                  <a:pt x="183108" y="798599"/>
                  <a:pt x="214940" y="779870"/>
                  <a:pt x="229032" y="766709"/>
                </a:cubicBezTo>
                <a:cubicBezTo>
                  <a:pt x="243124" y="753548"/>
                  <a:pt x="252062" y="744068"/>
                  <a:pt x="254103" y="734197"/>
                </a:cubicBezTo>
                <a:cubicBezTo>
                  <a:pt x="260226" y="730907"/>
                  <a:pt x="270981" y="732443"/>
                  <a:pt x="278069" y="726859"/>
                </a:cubicBezTo>
                <a:cubicBezTo>
                  <a:pt x="285157" y="721274"/>
                  <a:pt x="291469" y="709984"/>
                  <a:pt x="296632" y="700687"/>
                </a:cubicBezTo>
                <a:cubicBezTo>
                  <a:pt x="301795" y="691389"/>
                  <a:pt x="299741" y="685879"/>
                  <a:pt x="309046" y="671071"/>
                </a:cubicBezTo>
                <a:cubicBezTo>
                  <a:pt x="318352" y="656263"/>
                  <a:pt x="333901" y="640639"/>
                  <a:pt x="352463" y="611842"/>
                </a:cubicBezTo>
                <a:cubicBezTo>
                  <a:pt x="373362" y="587368"/>
                  <a:pt x="382647" y="587386"/>
                  <a:pt x="400728" y="572623"/>
                </a:cubicBezTo>
                <a:cubicBezTo>
                  <a:pt x="418810" y="557859"/>
                  <a:pt x="443802" y="541363"/>
                  <a:pt x="460956" y="523265"/>
                </a:cubicBezTo>
                <a:cubicBezTo>
                  <a:pt x="478109" y="505167"/>
                  <a:pt x="487609" y="482268"/>
                  <a:pt x="503651" y="464035"/>
                </a:cubicBezTo>
                <a:cubicBezTo>
                  <a:pt x="519694" y="445801"/>
                  <a:pt x="543177" y="424082"/>
                  <a:pt x="557214" y="413864"/>
                </a:cubicBezTo>
                <a:cubicBezTo>
                  <a:pt x="571251" y="403646"/>
                  <a:pt x="580719" y="411162"/>
                  <a:pt x="587869" y="402723"/>
                </a:cubicBezTo>
                <a:cubicBezTo>
                  <a:pt x="595020" y="394284"/>
                  <a:pt x="593661" y="373642"/>
                  <a:pt x="600116" y="363236"/>
                </a:cubicBezTo>
                <a:cubicBezTo>
                  <a:pt x="604680" y="355878"/>
                  <a:pt x="613445" y="359865"/>
                  <a:pt x="618486" y="353364"/>
                </a:cubicBezTo>
                <a:cubicBezTo>
                  <a:pt x="624233" y="345952"/>
                  <a:pt x="626651" y="333620"/>
                  <a:pt x="630733" y="323749"/>
                </a:cubicBezTo>
                <a:cubicBezTo>
                  <a:pt x="630733" y="323749"/>
                  <a:pt x="655414" y="297870"/>
                  <a:pt x="667472" y="284262"/>
                </a:cubicBezTo>
                <a:cubicBezTo>
                  <a:pt x="675833" y="274828"/>
                  <a:pt x="683801" y="264519"/>
                  <a:pt x="691965" y="254648"/>
                </a:cubicBezTo>
                <a:lnTo>
                  <a:pt x="710336" y="244776"/>
                </a:lnTo>
                <a:cubicBezTo>
                  <a:pt x="722583" y="238195"/>
                  <a:pt x="734621" y="230508"/>
                  <a:pt x="747076" y="225032"/>
                </a:cubicBezTo>
                <a:cubicBezTo>
                  <a:pt x="757117" y="220617"/>
                  <a:pt x="767948" y="221053"/>
                  <a:pt x="777692" y="215161"/>
                </a:cubicBezTo>
                <a:cubicBezTo>
                  <a:pt x="784583" y="210996"/>
                  <a:pt x="789939" y="201998"/>
                  <a:pt x="796062" y="195418"/>
                </a:cubicBezTo>
                <a:cubicBezTo>
                  <a:pt x="806802" y="183874"/>
                  <a:pt x="821005" y="184126"/>
                  <a:pt x="832802" y="175674"/>
                </a:cubicBezTo>
                <a:cubicBezTo>
                  <a:pt x="839527" y="170856"/>
                  <a:pt x="845049" y="162512"/>
                  <a:pt x="851173" y="155931"/>
                </a:cubicBezTo>
                <a:cubicBezTo>
                  <a:pt x="881927" y="143536"/>
                  <a:pt x="867681" y="150350"/>
                  <a:pt x="894035" y="136188"/>
                </a:cubicBezTo>
                <a:cubicBezTo>
                  <a:pt x="901017" y="132436"/>
                  <a:pt x="906282" y="123025"/>
                  <a:pt x="912405" y="116444"/>
                </a:cubicBezTo>
                <a:lnTo>
                  <a:pt x="949145" y="76957"/>
                </a:lnTo>
                <a:cubicBezTo>
                  <a:pt x="977388" y="61781"/>
                  <a:pt x="961186" y="69128"/>
                  <a:pt x="998132" y="57214"/>
                </a:cubicBezTo>
                <a:cubicBezTo>
                  <a:pt x="1004461" y="55172"/>
                  <a:pt x="1010379" y="50633"/>
                  <a:pt x="1016501" y="47343"/>
                </a:cubicBezTo>
                <a:cubicBezTo>
                  <a:pt x="1028748" y="40762"/>
                  <a:pt x="1041445" y="36052"/>
                  <a:pt x="1053241" y="27600"/>
                </a:cubicBezTo>
                <a:cubicBezTo>
                  <a:pt x="1059967" y="22781"/>
                  <a:pt x="1065488" y="14437"/>
                  <a:pt x="1071611" y="7856"/>
                </a:cubicBezTo>
                <a:close/>
              </a:path>
            </a:pathLst>
          </a:custGeom>
          <a:solidFill>
            <a:srgbClr val="385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C95690F-1A4F-49AE-BD41-6FF19B1F7FBA}"/>
              </a:ext>
            </a:extLst>
          </p:cNvPr>
          <p:cNvSpPr/>
          <p:nvPr/>
        </p:nvSpPr>
        <p:spPr>
          <a:xfrm>
            <a:off x="1184924" y="4452476"/>
            <a:ext cx="3717694" cy="1494057"/>
          </a:xfrm>
          <a:custGeom>
            <a:avLst/>
            <a:gdLst>
              <a:gd name="connsiteX0" fmla="*/ 3143498 w 3300499"/>
              <a:gd name="connsiteY0" fmla="*/ 121245 h 1071718"/>
              <a:gd name="connsiteX1" fmla="*/ 3146176 w 3300499"/>
              <a:gd name="connsiteY1" fmla="*/ 125972 h 1071718"/>
              <a:gd name="connsiteX2" fmla="*/ 3146036 w 3300499"/>
              <a:gd name="connsiteY2" fmla="*/ 125924 h 1071718"/>
              <a:gd name="connsiteX3" fmla="*/ 3142654 w 3300499"/>
              <a:gd name="connsiteY3" fmla="*/ 121746 h 1071718"/>
              <a:gd name="connsiteX4" fmla="*/ 3143498 w 3300499"/>
              <a:gd name="connsiteY4" fmla="*/ 121245 h 1071718"/>
              <a:gd name="connsiteX5" fmla="*/ 620045 w 3300499"/>
              <a:gd name="connsiteY5" fmla="*/ 0 h 1071718"/>
              <a:gd name="connsiteX6" fmla="*/ 3017261 w 3300499"/>
              <a:gd name="connsiteY6" fmla="*/ 0 h 1071718"/>
              <a:gd name="connsiteX7" fmla="*/ 3042314 w 3300499"/>
              <a:gd name="connsiteY7" fmla="*/ 21434 h 1071718"/>
              <a:gd name="connsiteX8" fmla="*/ 3073331 w 3300499"/>
              <a:gd name="connsiteY8" fmla="*/ 48149 h 1071718"/>
              <a:gd name="connsiteX9" fmla="*/ 3092306 w 3300499"/>
              <a:gd name="connsiteY9" fmla="*/ 92616 h 1071718"/>
              <a:gd name="connsiteX10" fmla="*/ 3134499 w 3300499"/>
              <a:gd name="connsiteY10" fmla="*/ 121963 h 1071718"/>
              <a:gd name="connsiteX11" fmla="*/ 3146036 w 3300499"/>
              <a:gd name="connsiteY11" fmla="*/ 125924 h 1071718"/>
              <a:gd name="connsiteX12" fmla="*/ 3147977 w 3300499"/>
              <a:gd name="connsiteY12" fmla="*/ 128321 h 1071718"/>
              <a:gd name="connsiteX13" fmla="*/ 3159830 w 3300499"/>
              <a:gd name="connsiteY13" fmla="*/ 141440 h 1071718"/>
              <a:gd name="connsiteX14" fmla="*/ 3196403 w 3300499"/>
              <a:gd name="connsiteY14" fmla="*/ 174949 h 1071718"/>
              <a:gd name="connsiteX15" fmla="*/ 3214772 w 3300499"/>
              <a:gd name="connsiteY15" fmla="*/ 180658 h 1071718"/>
              <a:gd name="connsiteX16" fmla="*/ 3257804 w 3300499"/>
              <a:gd name="connsiteY16" fmla="*/ 223239 h 1071718"/>
              <a:gd name="connsiteX17" fmla="*/ 3300332 w 3300499"/>
              <a:gd name="connsiteY17" fmla="*/ 276224 h 1071718"/>
              <a:gd name="connsiteX18" fmla="*/ 3300499 w 3300499"/>
              <a:gd name="connsiteY18" fmla="*/ 1060039 h 1071718"/>
              <a:gd name="connsiteX19" fmla="*/ 36771 w 3300499"/>
              <a:gd name="connsiteY19" fmla="*/ 1069910 h 1071718"/>
              <a:gd name="connsiteX20" fmla="*/ 14369 w 3300499"/>
              <a:gd name="connsiteY20" fmla="*/ 1022728 h 1071718"/>
              <a:gd name="connsiteX21" fmla="*/ 17574 w 3300499"/>
              <a:gd name="connsiteY21" fmla="*/ 959968 h 1071718"/>
              <a:gd name="connsiteX22" fmla="*/ 20968 w 3300499"/>
              <a:gd name="connsiteY22" fmla="*/ 900551 h 1071718"/>
              <a:gd name="connsiteX23" fmla="*/ 12433 w 3300499"/>
              <a:gd name="connsiteY23" fmla="*/ 844581 h 1071718"/>
              <a:gd name="connsiteX24" fmla="*/ 19252 w 3300499"/>
              <a:gd name="connsiteY24" fmla="*/ 804828 h 1071718"/>
              <a:gd name="connsiteX25" fmla="*/ 19589 w 3300499"/>
              <a:gd name="connsiteY25" fmla="*/ 757284 h 1071718"/>
              <a:gd name="connsiteX26" fmla="*/ 22979 w 3300499"/>
              <a:gd name="connsiteY26" fmla="*/ 694889 h 1071718"/>
              <a:gd name="connsiteX27" fmla="*/ 36578 w 3300499"/>
              <a:gd name="connsiteY27" fmla="*/ 632846 h 1071718"/>
              <a:gd name="connsiteX28" fmla="*/ 60168 w 3300499"/>
              <a:gd name="connsiteY28" fmla="*/ 597885 h 1071718"/>
              <a:gd name="connsiteX29" fmla="*/ 108821 w 3300499"/>
              <a:gd name="connsiteY29" fmla="*/ 564374 h 1071718"/>
              <a:gd name="connsiteX30" fmla="*/ 144710 w 3300499"/>
              <a:gd name="connsiteY30" fmla="*/ 512664 h 1071718"/>
              <a:gd name="connsiteX31" fmla="*/ 169551 w 3300499"/>
              <a:gd name="connsiteY31" fmla="*/ 463576 h 1071718"/>
              <a:gd name="connsiteX32" fmla="*/ 229032 w 3300499"/>
              <a:gd name="connsiteY32" fmla="*/ 417115 h 1071718"/>
              <a:gd name="connsiteX33" fmla="*/ 254103 w 3300499"/>
              <a:gd name="connsiteY33" fmla="*/ 384603 h 1071718"/>
              <a:gd name="connsiteX34" fmla="*/ 278069 w 3300499"/>
              <a:gd name="connsiteY34" fmla="*/ 377265 h 1071718"/>
              <a:gd name="connsiteX35" fmla="*/ 296632 w 3300499"/>
              <a:gd name="connsiteY35" fmla="*/ 351093 h 1071718"/>
              <a:gd name="connsiteX36" fmla="*/ 309046 w 3300499"/>
              <a:gd name="connsiteY36" fmla="*/ 321477 h 1071718"/>
              <a:gd name="connsiteX37" fmla="*/ 352463 w 3300499"/>
              <a:gd name="connsiteY37" fmla="*/ 262248 h 1071718"/>
              <a:gd name="connsiteX38" fmla="*/ 400728 w 3300499"/>
              <a:gd name="connsiteY38" fmla="*/ 223029 h 1071718"/>
              <a:gd name="connsiteX39" fmla="*/ 460955 w 3300499"/>
              <a:gd name="connsiteY39" fmla="*/ 173671 h 1071718"/>
              <a:gd name="connsiteX40" fmla="*/ 503651 w 3300499"/>
              <a:gd name="connsiteY40" fmla="*/ 114441 h 1071718"/>
              <a:gd name="connsiteX41" fmla="*/ 557214 w 3300499"/>
              <a:gd name="connsiteY41" fmla="*/ 64270 h 1071718"/>
              <a:gd name="connsiteX42" fmla="*/ 587869 w 3300499"/>
              <a:gd name="connsiteY42" fmla="*/ 53129 h 1071718"/>
              <a:gd name="connsiteX43" fmla="*/ 600116 w 3300499"/>
              <a:gd name="connsiteY43" fmla="*/ 13642 h 1071718"/>
              <a:gd name="connsiteX44" fmla="*/ 618486 w 3300499"/>
              <a:gd name="connsiteY44" fmla="*/ 3770 h 1071718"/>
              <a:gd name="connsiteX0" fmla="*/ 3162318 w 3319319"/>
              <a:gd name="connsiteY0" fmla="*/ 121245 h 1119045"/>
              <a:gd name="connsiteX1" fmla="*/ 3164996 w 3319319"/>
              <a:gd name="connsiteY1" fmla="*/ 125972 h 1119045"/>
              <a:gd name="connsiteX2" fmla="*/ 3164856 w 3319319"/>
              <a:gd name="connsiteY2" fmla="*/ 125924 h 1119045"/>
              <a:gd name="connsiteX3" fmla="*/ 3161474 w 3319319"/>
              <a:gd name="connsiteY3" fmla="*/ 121746 h 1119045"/>
              <a:gd name="connsiteX4" fmla="*/ 3162318 w 3319319"/>
              <a:gd name="connsiteY4" fmla="*/ 121245 h 1119045"/>
              <a:gd name="connsiteX5" fmla="*/ 638865 w 3319319"/>
              <a:gd name="connsiteY5" fmla="*/ 0 h 1119045"/>
              <a:gd name="connsiteX6" fmla="*/ 3036081 w 3319319"/>
              <a:gd name="connsiteY6" fmla="*/ 0 h 1119045"/>
              <a:gd name="connsiteX7" fmla="*/ 3061134 w 3319319"/>
              <a:gd name="connsiteY7" fmla="*/ 21434 h 1119045"/>
              <a:gd name="connsiteX8" fmla="*/ 3092151 w 3319319"/>
              <a:gd name="connsiteY8" fmla="*/ 48149 h 1119045"/>
              <a:gd name="connsiteX9" fmla="*/ 3111126 w 3319319"/>
              <a:gd name="connsiteY9" fmla="*/ 92616 h 1119045"/>
              <a:gd name="connsiteX10" fmla="*/ 3153319 w 3319319"/>
              <a:gd name="connsiteY10" fmla="*/ 121963 h 1119045"/>
              <a:gd name="connsiteX11" fmla="*/ 3164856 w 3319319"/>
              <a:gd name="connsiteY11" fmla="*/ 125924 h 1119045"/>
              <a:gd name="connsiteX12" fmla="*/ 3166797 w 3319319"/>
              <a:gd name="connsiteY12" fmla="*/ 128321 h 1119045"/>
              <a:gd name="connsiteX13" fmla="*/ 3178650 w 3319319"/>
              <a:gd name="connsiteY13" fmla="*/ 141440 h 1119045"/>
              <a:gd name="connsiteX14" fmla="*/ 3215223 w 3319319"/>
              <a:gd name="connsiteY14" fmla="*/ 174949 h 1119045"/>
              <a:gd name="connsiteX15" fmla="*/ 3233592 w 3319319"/>
              <a:gd name="connsiteY15" fmla="*/ 180658 h 1119045"/>
              <a:gd name="connsiteX16" fmla="*/ 3276624 w 3319319"/>
              <a:gd name="connsiteY16" fmla="*/ 223239 h 1119045"/>
              <a:gd name="connsiteX17" fmla="*/ 3319152 w 3319319"/>
              <a:gd name="connsiteY17" fmla="*/ 276224 h 1119045"/>
              <a:gd name="connsiteX18" fmla="*/ 3319319 w 3319319"/>
              <a:gd name="connsiteY18" fmla="*/ 1060039 h 1119045"/>
              <a:gd name="connsiteX19" fmla="*/ 27062 w 3319319"/>
              <a:gd name="connsiteY19" fmla="*/ 1118555 h 1119045"/>
              <a:gd name="connsiteX20" fmla="*/ 33189 w 3319319"/>
              <a:gd name="connsiteY20" fmla="*/ 1022728 h 1119045"/>
              <a:gd name="connsiteX21" fmla="*/ 36394 w 3319319"/>
              <a:gd name="connsiteY21" fmla="*/ 959968 h 1119045"/>
              <a:gd name="connsiteX22" fmla="*/ 39788 w 3319319"/>
              <a:gd name="connsiteY22" fmla="*/ 900551 h 1119045"/>
              <a:gd name="connsiteX23" fmla="*/ 31253 w 3319319"/>
              <a:gd name="connsiteY23" fmla="*/ 844581 h 1119045"/>
              <a:gd name="connsiteX24" fmla="*/ 38072 w 3319319"/>
              <a:gd name="connsiteY24" fmla="*/ 804828 h 1119045"/>
              <a:gd name="connsiteX25" fmla="*/ 38409 w 3319319"/>
              <a:gd name="connsiteY25" fmla="*/ 757284 h 1119045"/>
              <a:gd name="connsiteX26" fmla="*/ 41799 w 3319319"/>
              <a:gd name="connsiteY26" fmla="*/ 694889 h 1119045"/>
              <a:gd name="connsiteX27" fmla="*/ 55398 w 3319319"/>
              <a:gd name="connsiteY27" fmla="*/ 632846 h 1119045"/>
              <a:gd name="connsiteX28" fmla="*/ 78988 w 3319319"/>
              <a:gd name="connsiteY28" fmla="*/ 597885 h 1119045"/>
              <a:gd name="connsiteX29" fmla="*/ 127641 w 3319319"/>
              <a:gd name="connsiteY29" fmla="*/ 564374 h 1119045"/>
              <a:gd name="connsiteX30" fmla="*/ 163530 w 3319319"/>
              <a:gd name="connsiteY30" fmla="*/ 512664 h 1119045"/>
              <a:gd name="connsiteX31" fmla="*/ 188371 w 3319319"/>
              <a:gd name="connsiteY31" fmla="*/ 463576 h 1119045"/>
              <a:gd name="connsiteX32" fmla="*/ 247852 w 3319319"/>
              <a:gd name="connsiteY32" fmla="*/ 417115 h 1119045"/>
              <a:gd name="connsiteX33" fmla="*/ 272923 w 3319319"/>
              <a:gd name="connsiteY33" fmla="*/ 384603 h 1119045"/>
              <a:gd name="connsiteX34" fmla="*/ 296889 w 3319319"/>
              <a:gd name="connsiteY34" fmla="*/ 377265 h 1119045"/>
              <a:gd name="connsiteX35" fmla="*/ 315452 w 3319319"/>
              <a:gd name="connsiteY35" fmla="*/ 351093 h 1119045"/>
              <a:gd name="connsiteX36" fmla="*/ 327866 w 3319319"/>
              <a:gd name="connsiteY36" fmla="*/ 321477 h 1119045"/>
              <a:gd name="connsiteX37" fmla="*/ 371283 w 3319319"/>
              <a:gd name="connsiteY37" fmla="*/ 262248 h 1119045"/>
              <a:gd name="connsiteX38" fmla="*/ 419548 w 3319319"/>
              <a:gd name="connsiteY38" fmla="*/ 223029 h 1119045"/>
              <a:gd name="connsiteX39" fmla="*/ 479775 w 3319319"/>
              <a:gd name="connsiteY39" fmla="*/ 173671 h 1119045"/>
              <a:gd name="connsiteX40" fmla="*/ 522471 w 3319319"/>
              <a:gd name="connsiteY40" fmla="*/ 114441 h 1119045"/>
              <a:gd name="connsiteX41" fmla="*/ 576034 w 3319319"/>
              <a:gd name="connsiteY41" fmla="*/ 64270 h 1119045"/>
              <a:gd name="connsiteX42" fmla="*/ 606689 w 3319319"/>
              <a:gd name="connsiteY42" fmla="*/ 53129 h 1119045"/>
              <a:gd name="connsiteX43" fmla="*/ 618936 w 3319319"/>
              <a:gd name="connsiteY43" fmla="*/ 13642 h 1119045"/>
              <a:gd name="connsiteX44" fmla="*/ 637306 w 3319319"/>
              <a:gd name="connsiteY44" fmla="*/ 3770 h 1119045"/>
              <a:gd name="connsiteX45" fmla="*/ 638865 w 3319319"/>
              <a:gd name="connsiteY45" fmla="*/ 0 h 1119045"/>
              <a:gd name="connsiteX0" fmla="*/ 3162318 w 3319319"/>
              <a:gd name="connsiteY0" fmla="*/ 121245 h 1119045"/>
              <a:gd name="connsiteX1" fmla="*/ 3164996 w 3319319"/>
              <a:gd name="connsiteY1" fmla="*/ 125972 h 1119045"/>
              <a:gd name="connsiteX2" fmla="*/ 3164856 w 3319319"/>
              <a:gd name="connsiteY2" fmla="*/ 125924 h 1119045"/>
              <a:gd name="connsiteX3" fmla="*/ 3161474 w 3319319"/>
              <a:gd name="connsiteY3" fmla="*/ 121746 h 1119045"/>
              <a:gd name="connsiteX4" fmla="*/ 3162318 w 3319319"/>
              <a:gd name="connsiteY4" fmla="*/ 121245 h 1119045"/>
              <a:gd name="connsiteX5" fmla="*/ 638865 w 3319319"/>
              <a:gd name="connsiteY5" fmla="*/ 0 h 1119045"/>
              <a:gd name="connsiteX6" fmla="*/ 3036081 w 3319319"/>
              <a:gd name="connsiteY6" fmla="*/ 0 h 1119045"/>
              <a:gd name="connsiteX7" fmla="*/ 3061134 w 3319319"/>
              <a:gd name="connsiteY7" fmla="*/ 21434 h 1119045"/>
              <a:gd name="connsiteX8" fmla="*/ 3092151 w 3319319"/>
              <a:gd name="connsiteY8" fmla="*/ 48149 h 1119045"/>
              <a:gd name="connsiteX9" fmla="*/ 3111126 w 3319319"/>
              <a:gd name="connsiteY9" fmla="*/ 92616 h 1119045"/>
              <a:gd name="connsiteX10" fmla="*/ 3153319 w 3319319"/>
              <a:gd name="connsiteY10" fmla="*/ 121963 h 1119045"/>
              <a:gd name="connsiteX11" fmla="*/ 3164856 w 3319319"/>
              <a:gd name="connsiteY11" fmla="*/ 125924 h 1119045"/>
              <a:gd name="connsiteX12" fmla="*/ 3166797 w 3319319"/>
              <a:gd name="connsiteY12" fmla="*/ 128321 h 1119045"/>
              <a:gd name="connsiteX13" fmla="*/ 3178650 w 3319319"/>
              <a:gd name="connsiteY13" fmla="*/ 141440 h 1119045"/>
              <a:gd name="connsiteX14" fmla="*/ 3215223 w 3319319"/>
              <a:gd name="connsiteY14" fmla="*/ 174949 h 1119045"/>
              <a:gd name="connsiteX15" fmla="*/ 3233592 w 3319319"/>
              <a:gd name="connsiteY15" fmla="*/ 180658 h 1119045"/>
              <a:gd name="connsiteX16" fmla="*/ 3276624 w 3319319"/>
              <a:gd name="connsiteY16" fmla="*/ 223239 h 1119045"/>
              <a:gd name="connsiteX17" fmla="*/ 3319152 w 3319319"/>
              <a:gd name="connsiteY17" fmla="*/ 276224 h 1119045"/>
              <a:gd name="connsiteX18" fmla="*/ 3319319 w 3319319"/>
              <a:gd name="connsiteY18" fmla="*/ 1060039 h 1119045"/>
              <a:gd name="connsiteX19" fmla="*/ 27062 w 3319319"/>
              <a:gd name="connsiteY19" fmla="*/ 1118555 h 1119045"/>
              <a:gd name="connsiteX20" fmla="*/ 33189 w 3319319"/>
              <a:gd name="connsiteY20" fmla="*/ 1022728 h 1119045"/>
              <a:gd name="connsiteX21" fmla="*/ 36394 w 3319319"/>
              <a:gd name="connsiteY21" fmla="*/ 959968 h 1119045"/>
              <a:gd name="connsiteX22" fmla="*/ 39788 w 3319319"/>
              <a:gd name="connsiteY22" fmla="*/ 900551 h 1119045"/>
              <a:gd name="connsiteX23" fmla="*/ 31253 w 3319319"/>
              <a:gd name="connsiteY23" fmla="*/ 844581 h 1119045"/>
              <a:gd name="connsiteX24" fmla="*/ 38072 w 3319319"/>
              <a:gd name="connsiteY24" fmla="*/ 804828 h 1119045"/>
              <a:gd name="connsiteX25" fmla="*/ 38409 w 3319319"/>
              <a:gd name="connsiteY25" fmla="*/ 757284 h 1119045"/>
              <a:gd name="connsiteX26" fmla="*/ 41799 w 3319319"/>
              <a:gd name="connsiteY26" fmla="*/ 694889 h 1119045"/>
              <a:gd name="connsiteX27" fmla="*/ 55398 w 3319319"/>
              <a:gd name="connsiteY27" fmla="*/ 632846 h 1119045"/>
              <a:gd name="connsiteX28" fmla="*/ 95291 w 3319319"/>
              <a:gd name="connsiteY28" fmla="*/ 627821 h 1119045"/>
              <a:gd name="connsiteX29" fmla="*/ 127641 w 3319319"/>
              <a:gd name="connsiteY29" fmla="*/ 564374 h 1119045"/>
              <a:gd name="connsiteX30" fmla="*/ 163530 w 3319319"/>
              <a:gd name="connsiteY30" fmla="*/ 512664 h 1119045"/>
              <a:gd name="connsiteX31" fmla="*/ 188371 w 3319319"/>
              <a:gd name="connsiteY31" fmla="*/ 463576 h 1119045"/>
              <a:gd name="connsiteX32" fmla="*/ 247852 w 3319319"/>
              <a:gd name="connsiteY32" fmla="*/ 417115 h 1119045"/>
              <a:gd name="connsiteX33" fmla="*/ 272923 w 3319319"/>
              <a:gd name="connsiteY33" fmla="*/ 384603 h 1119045"/>
              <a:gd name="connsiteX34" fmla="*/ 296889 w 3319319"/>
              <a:gd name="connsiteY34" fmla="*/ 377265 h 1119045"/>
              <a:gd name="connsiteX35" fmla="*/ 315452 w 3319319"/>
              <a:gd name="connsiteY35" fmla="*/ 351093 h 1119045"/>
              <a:gd name="connsiteX36" fmla="*/ 327866 w 3319319"/>
              <a:gd name="connsiteY36" fmla="*/ 321477 h 1119045"/>
              <a:gd name="connsiteX37" fmla="*/ 371283 w 3319319"/>
              <a:gd name="connsiteY37" fmla="*/ 262248 h 1119045"/>
              <a:gd name="connsiteX38" fmla="*/ 419548 w 3319319"/>
              <a:gd name="connsiteY38" fmla="*/ 223029 h 1119045"/>
              <a:gd name="connsiteX39" fmla="*/ 479775 w 3319319"/>
              <a:gd name="connsiteY39" fmla="*/ 173671 h 1119045"/>
              <a:gd name="connsiteX40" fmla="*/ 522471 w 3319319"/>
              <a:gd name="connsiteY40" fmla="*/ 114441 h 1119045"/>
              <a:gd name="connsiteX41" fmla="*/ 576034 w 3319319"/>
              <a:gd name="connsiteY41" fmla="*/ 64270 h 1119045"/>
              <a:gd name="connsiteX42" fmla="*/ 606689 w 3319319"/>
              <a:gd name="connsiteY42" fmla="*/ 53129 h 1119045"/>
              <a:gd name="connsiteX43" fmla="*/ 618936 w 3319319"/>
              <a:gd name="connsiteY43" fmla="*/ 13642 h 1119045"/>
              <a:gd name="connsiteX44" fmla="*/ 637306 w 3319319"/>
              <a:gd name="connsiteY44" fmla="*/ 3770 h 1119045"/>
              <a:gd name="connsiteX45" fmla="*/ 638865 w 3319319"/>
              <a:gd name="connsiteY45" fmla="*/ 0 h 1119045"/>
              <a:gd name="connsiteX0" fmla="*/ 3162318 w 3319319"/>
              <a:gd name="connsiteY0" fmla="*/ 121245 h 1119045"/>
              <a:gd name="connsiteX1" fmla="*/ 3164996 w 3319319"/>
              <a:gd name="connsiteY1" fmla="*/ 125972 h 1119045"/>
              <a:gd name="connsiteX2" fmla="*/ 3164856 w 3319319"/>
              <a:gd name="connsiteY2" fmla="*/ 125924 h 1119045"/>
              <a:gd name="connsiteX3" fmla="*/ 3161474 w 3319319"/>
              <a:gd name="connsiteY3" fmla="*/ 121746 h 1119045"/>
              <a:gd name="connsiteX4" fmla="*/ 3162318 w 3319319"/>
              <a:gd name="connsiteY4" fmla="*/ 121245 h 1119045"/>
              <a:gd name="connsiteX5" fmla="*/ 638865 w 3319319"/>
              <a:gd name="connsiteY5" fmla="*/ 0 h 1119045"/>
              <a:gd name="connsiteX6" fmla="*/ 3036081 w 3319319"/>
              <a:gd name="connsiteY6" fmla="*/ 0 h 1119045"/>
              <a:gd name="connsiteX7" fmla="*/ 3061134 w 3319319"/>
              <a:gd name="connsiteY7" fmla="*/ 21434 h 1119045"/>
              <a:gd name="connsiteX8" fmla="*/ 3092151 w 3319319"/>
              <a:gd name="connsiteY8" fmla="*/ 48149 h 1119045"/>
              <a:gd name="connsiteX9" fmla="*/ 3111126 w 3319319"/>
              <a:gd name="connsiteY9" fmla="*/ 92616 h 1119045"/>
              <a:gd name="connsiteX10" fmla="*/ 3153319 w 3319319"/>
              <a:gd name="connsiteY10" fmla="*/ 121963 h 1119045"/>
              <a:gd name="connsiteX11" fmla="*/ 3164856 w 3319319"/>
              <a:gd name="connsiteY11" fmla="*/ 125924 h 1119045"/>
              <a:gd name="connsiteX12" fmla="*/ 3166797 w 3319319"/>
              <a:gd name="connsiteY12" fmla="*/ 128321 h 1119045"/>
              <a:gd name="connsiteX13" fmla="*/ 3178650 w 3319319"/>
              <a:gd name="connsiteY13" fmla="*/ 141440 h 1119045"/>
              <a:gd name="connsiteX14" fmla="*/ 3215223 w 3319319"/>
              <a:gd name="connsiteY14" fmla="*/ 174949 h 1119045"/>
              <a:gd name="connsiteX15" fmla="*/ 3233592 w 3319319"/>
              <a:gd name="connsiteY15" fmla="*/ 180658 h 1119045"/>
              <a:gd name="connsiteX16" fmla="*/ 3276624 w 3319319"/>
              <a:gd name="connsiteY16" fmla="*/ 223239 h 1119045"/>
              <a:gd name="connsiteX17" fmla="*/ 3319152 w 3319319"/>
              <a:gd name="connsiteY17" fmla="*/ 276224 h 1119045"/>
              <a:gd name="connsiteX18" fmla="*/ 3319319 w 3319319"/>
              <a:gd name="connsiteY18" fmla="*/ 1060039 h 1119045"/>
              <a:gd name="connsiteX19" fmla="*/ 27062 w 3319319"/>
              <a:gd name="connsiteY19" fmla="*/ 1118555 h 1119045"/>
              <a:gd name="connsiteX20" fmla="*/ 33189 w 3319319"/>
              <a:gd name="connsiteY20" fmla="*/ 1022728 h 1119045"/>
              <a:gd name="connsiteX21" fmla="*/ 36394 w 3319319"/>
              <a:gd name="connsiteY21" fmla="*/ 959968 h 1119045"/>
              <a:gd name="connsiteX22" fmla="*/ 39788 w 3319319"/>
              <a:gd name="connsiteY22" fmla="*/ 900551 h 1119045"/>
              <a:gd name="connsiteX23" fmla="*/ 31253 w 3319319"/>
              <a:gd name="connsiteY23" fmla="*/ 844581 h 1119045"/>
              <a:gd name="connsiteX24" fmla="*/ 38072 w 3319319"/>
              <a:gd name="connsiteY24" fmla="*/ 804828 h 1119045"/>
              <a:gd name="connsiteX25" fmla="*/ 38409 w 3319319"/>
              <a:gd name="connsiteY25" fmla="*/ 757284 h 1119045"/>
              <a:gd name="connsiteX26" fmla="*/ 41799 w 3319319"/>
              <a:gd name="connsiteY26" fmla="*/ 694889 h 1119045"/>
              <a:gd name="connsiteX27" fmla="*/ 75776 w 3319319"/>
              <a:gd name="connsiteY27" fmla="*/ 674006 h 1119045"/>
              <a:gd name="connsiteX28" fmla="*/ 95291 w 3319319"/>
              <a:gd name="connsiteY28" fmla="*/ 627821 h 1119045"/>
              <a:gd name="connsiteX29" fmla="*/ 127641 w 3319319"/>
              <a:gd name="connsiteY29" fmla="*/ 564374 h 1119045"/>
              <a:gd name="connsiteX30" fmla="*/ 163530 w 3319319"/>
              <a:gd name="connsiteY30" fmla="*/ 512664 h 1119045"/>
              <a:gd name="connsiteX31" fmla="*/ 188371 w 3319319"/>
              <a:gd name="connsiteY31" fmla="*/ 463576 h 1119045"/>
              <a:gd name="connsiteX32" fmla="*/ 247852 w 3319319"/>
              <a:gd name="connsiteY32" fmla="*/ 417115 h 1119045"/>
              <a:gd name="connsiteX33" fmla="*/ 272923 w 3319319"/>
              <a:gd name="connsiteY33" fmla="*/ 384603 h 1119045"/>
              <a:gd name="connsiteX34" fmla="*/ 296889 w 3319319"/>
              <a:gd name="connsiteY34" fmla="*/ 377265 h 1119045"/>
              <a:gd name="connsiteX35" fmla="*/ 315452 w 3319319"/>
              <a:gd name="connsiteY35" fmla="*/ 351093 h 1119045"/>
              <a:gd name="connsiteX36" fmla="*/ 327866 w 3319319"/>
              <a:gd name="connsiteY36" fmla="*/ 321477 h 1119045"/>
              <a:gd name="connsiteX37" fmla="*/ 371283 w 3319319"/>
              <a:gd name="connsiteY37" fmla="*/ 262248 h 1119045"/>
              <a:gd name="connsiteX38" fmla="*/ 419548 w 3319319"/>
              <a:gd name="connsiteY38" fmla="*/ 223029 h 1119045"/>
              <a:gd name="connsiteX39" fmla="*/ 479775 w 3319319"/>
              <a:gd name="connsiteY39" fmla="*/ 173671 h 1119045"/>
              <a:gd name="connsiteX40" fmla="*/ 522471 w 3319319"/>
              <a:gd name="connsiteY40" fmla="*/ 114441 h 1119045"/>
              <a:gd name="connsiteX41" fmla="*/ 576034 w 3319319"/>
              <a:gd name="connsiteY41" fmla="*/ 64270 h 1119045"/>
              <a:gd name="connsiteX42" fmla="*/ 606689 w 3319319"/>
              <a:gd name="connsiteY42" fmla="*/ 53129 h 1119045"/>
              <a:gd name="connsiteX43" fmla="*/ 618936 w 3319319"/>
              <a:gd name="connsiteY43" fmla="*/ 13642 h 1119045"/>
              <a:gd name="connsiteX44" fmla="*/ 637306 w 3319319"/>
              <a:gd name="connsiteY44" fmla="*/ 3770 h 1119045"/>
              <a:gd name="connsiteX45" fmla="*/ 638865 w 3319319"/>
              <a:gd name="connsiteY45" fmla="*/ 0 h 1119045"/>
              <a:gd name="connsiteX0" fmla="*/ 3162318 w 3319319"/>
              <a:gd name="connsiteY0" fmla="*/ 121245 h 1119045"/>
              <a:gd name="connsiteX1" fmla="*/ 3164996 w 3319319"/>
              <a:gd name="connsiteY1" fmla="*/ 125972 h 1119045"/>
              <a:gd name="connsiteX2" fmla="*/ 3164856 w 3319319"/>
              <a:gd name="connsiteY2" fmla="*/ 125924 h 1119045"/>
              <a:gd name="connsiteX3" fmla="*/ 3161474 w 3319319"/>
              <a:gd name="connsiteY3" fmla="*/ 121746 h 1119045"/>
              <a:gd name="connsiteX4" fmla="*/ 3162318 w 3319319"/>
              <a:gd name="connsiteY4" fmla="*/ 121245 h 1119045"/>
              <a:gd name="connsiteX5" fmla="*/ 638865 w 3319319"/>
              <a:gd name="connsiteY5" fmla="*/ 0 h 1119045"/>
              <a:gd name="connsiteX6" fmla="*/ 3036081 w 3319319"/>
              <a:gd name="connsiteY6" fmla="*/ 0 h 1119045"/>
              <a:gd name="connsiteX7" fmla="*/ 3061134 w 3319319"/>
              <a:gd name="connsiteY7" fmla="*/ 21434 h 1119045"/>
              <a:gd name="connsiteX8" fmla="*/ 3092151 w 3319319"/>
              <a:gd name="connsiteY8" fmla="*/ 48149 h 1119045"/>
              <a:gd name="connsiteX9" fmla="*/ 3111126 w 3319319"/>
              <a:gd name="connsiteY9" fmla="*/ 92616 h 1119045"/>
              <a:gd name="connsiteX10" fmla="*/ 3153319 w 3319319"/>
              <a:gd name="connsiteY10" fmla="*/ 121963 h 1119045"/>
              <a:gd name="connsiteX11" fmla="*/ 3164856 w 3319319"/>
              <a:gd name="connsiteY11" fmla="*/ 125924 h 1119045"/>
              <a:gd name="connsiteX12" fmla="*/ 3166797 w 3319319"/>
              <a:gd name="connsiteY12" fmla="*/ 128321 h 1119045"/>
              <a:gd name="connsiteX13" fmla="*/ 3178650 w 3319319"/>
              <a:gd name="connsiteY13" fmla="*/ 141440 h 1119045"/>
              <a:gd name="connsiteX14" fmla="*/ 3215223 w 3319319"/>
              <a:gd name="connsiteY14" fmla="*/ 174949 h 1119045"/>
              <a:gd name="connsiteX15" fmla="*/ 3233592 w 3319319"/>
              <a:gd name="connsiteY15" fmla="*/ 180658 h 1119045"/>
              <a:gd name="connsiteX16" fmla="*/ 3276624 w 3319319"/>
              <a:gd name="connsiteY16" fmla="*/ 223239 h 1119045"/>
              <a:gd name="connsiteX17" fmla="*/ 3319152 w 3319319"/>
              <a:gd name="connsiteY17" fmla="*/ 276224 h 1119045"/>
              <a:gd name="connsiteX18" fmla="*/ 3319319 w 3319319"/>
              <a:gd name="connsiteY18" fmla="*/ 1060039 h 1119045"/>
              <a:gd name="connsiteX19" fmla="*/ 27062 w 3319319"/>
              <a:gd name="connsiteY19" fmla="*/ 1118555 h 1119045"/>
              <a:gd name="connsiteX20" fmla="*/ 33189 w 3319319"/>
              <a:gd name="connsiteY20" fmla="*/ 1022728 h 1119045"/>
              <a:gd name="connsiteX21" fmla="*/ 36394 w 3319319"/>
              <a:gd name="connsiteY21" fmla="*/ 959968 h 1119045"/>
              <a:gd name="connsiteX22" fmla="*/ 39788 w 3319319"/>
              <a:gd name="connsiteY22" fmla="*/ 900551 h 1119045"/>
              <a:gd name="connsiteX23" fmla="*/ 31253 w 3319319"/>
              <a:gd name="connsiteY23" fmla="*/ 844581 h 1119045"/>
              <a:gd name="connsiteX24" fmla="*/ 38072 w 3319319"/>
              <a:gd name="connsiteY24" fmla="*/ 804828 h 1119045"/>
              <a:gd name="connsiteX25" fmla="*/ 38409 w 3319319"/>
              <a:gd name="connsiteY25" fmla="*/ 757284 h 1119045"/>
              <a:gd name="connsiteX26" fmla="*/ 17345 w 3319319"/>
              <a:gd name="connsiteY26" fmla="*/ 743534 h 1119045"/>
              <a:gd name="connsiteX27" fmla="*/ 75776 w 3319319"/>
              <a:gd name="connsiteY27" fmla="*/ 674006 h 1119045"/>
              <a:gd name="connsiteX28" fmla="*/ 95291 w 3319319"/>
              <a:gd name="connsiteY28" fmla="*/ 627821 h 1119045"/>
              <a:gd name="connsiteX29" fmla="*/ 127641 w 3319319"/>
              <a:gd name="connsiteY29" fmla="*/ 564374 h 1119045"/>
              <a:gd name="connsiteX30" fmla="*/ 163530 w 3319319"/>
              <a:gd name="connsiteY30" fmla="*/ 512664 h 1119045"/>
              <a:gd name="connsiteX31" fmla="*/ 188371 w 3319319"/>
              <a:gd name="connsiteY31" fmla="*/ 463576 h 1119045"/>
              <a:gd name="connsiteX32" fmla="*/ 247852 w 3319319"/>
              <a:gd name="connsiteY32" fmla="*/ 417115 h 1119045"/>
              <a:gd name="connsiteX33" fmla="*/ 272923 w 3319319"/>
              <a:gd name="connsiteY33" fmla="*/ 384603 h 1119045"/>
              <a:gd name="connsiteX34" fmla="*/ 296889 w 3319319"/>
              <a:gd name="connsiteY34" fmla="*/ 377265 h 1119045"/>
              <a:gd name="connsiteX35" fmla="*/ 315452 w 3319319"/>
              <a:gd name="connsiteY35" fmla="*/ 351093 h 1119045"/>
              <a:gd name="connsiteX36" fmla="*/ 327866 w 3319319"/>
              <a:gd name="connsiteY36" fmla="*/ 321477 h 1119045"/>
              <a:gd name="connsiteX37" fmla="*/ 371283 w 3319319"/>
              <a:gd name="connsiteY37" fmla="*/ 262248 h 1119045"/>
              <a:gd name="connsiteX38" fmla="*/ 419548 w 3319319"/>
              <a:gd name="connsiteY38" fmla="*/ 223029 h 1119045"/>
              <a:gd name="connsiteX39" fmla="*/ 479775 w 3319319"/>
              <a:gd name="connsiteY39" fmla="*/ 173671 h 1119045"/>
              <a:gd name="connsiteX40" fmla="*/ 522471 w 3319319"/>
              <a:gd name="connsiteY40" fmla="*/ 114441 h 1119045"/>
              <a:gd name="connsiteX41" fmla="*/ 576034 w 3319319"/>
              <a:gd name="connsiteY41" fmla="*/ 64270 h 1119045"/>
              <a:gd name="connsiteX42" fmla="*/ 606689 w 3319319"/>
              <a:gd name="connsiteY42" fmla="*/ 53129 h 1119045"/>
              <a:gd name="connsiteX43" fmla="*/ 618936 w 3319319"/>
              <a:gd name="connsiteY43" fmla="*/ 13642 h 1119045"/>
              <a:gd name="connsiteX44" fmla="*/ 637306 w 3319319"/>
              <a:gd name="connsiteY44" fmla="*/ 3770 h 1119045"/>
              <a:gd name="connsiteX45" fmla="*/ 638865 w 3319319"/>
              <a:gd name="connsiteY45" fmla="*/ 0 h 1119045"/>
              <a:gd name="connsiteX0" fmla="*/ 3173271 w 3330272"/>
              <a:gd name="connsiteY0" fmla="*/ 121245 h 1119045"/>
              <a:gd name="connsiteX1" fmla="*/ 3175949 w 3330272"/>
              <a:gd name="connsiteY1" fmla="*/ 125972 h 1119045"/>
              <a:gd name="connsiteX2" fmla="*/ 3175809 w 3330272"/>
              <a:gd name="connsiteY2" fmla="*/ 125924 h 1119045"/>
              <a:gd name="connsiteX3" fmla="*/ 3172427 w 3330272"/>
              <a:gd name="connsiteY3" fmla="*/ 121746 h 1119045"/>
              <a:gd name="connsiteX4" fmla="*/ 3173271 w 3330272"/>
              <a:gd name="connsiteY4" fmla="*/ 121245 h 1119045"/>
              <a:gd name="connsiteX5" fmla="*/ 649818 w 3330272"/>
              <a:gd name="connsiteY5" fmla="*/ 0 h 1119045"/>
              <a:gd name="connsiteX6" fmla="*/ 3047034 w 3330272"/>
              <a:gd name="connsiteY6" fmla="*/ 0 h 1119045"/>
              <a:gd name="connsiteX7" fmla="*/ 3072087 w 3330272"/>
              <a:gd name="connsiteY7" fmla="*/ 21434 h 1119045"/>
              <a:gd name="connsiteX8" fmla="*/ 3103104 w 3330272"/>
              <a:gd name="connsiteY8" fmla="*/ 48149 h 1119045"/>
              <a:gd name="connsiteX9" fmla="*/ 3122079 w 3330272"/>
              <a:gd name="connsiteY9" fmla="*/ 92616 h 1119045"/>
              <a:gd name="connsiteX10" fmla="*/ 3164272 w 3330272"/>
              <a:gd name="connsiteY10" fmla="*/ 121963 h 1119045"/>
              <a:gd name="connsiteX11" fmla="*/ 3175809 w 3330272"/>
              <a:gd name="connsiteY11" fmla="*/ 125924 h 1119045"/>
              <a:gd name="connsiteX12" fmla="*/ 3177750 w 3330272"/>
              <a:gd name="connsiteY12" fmla="*/ 128321 h 1119045"/>
              <a:gd name="connsiteX13" fmla="*/ 3189603 w 3330272"/>
              <a:gd name="connsiteY13" fmla="*/ 141440 h 1119045"/>
              <a:gd name="connsiteX14" fmla="*/ 3226176 w 3330272"/>
              <a:gd name="connsiteY14" fmla="*/ 174949 h 1119045"/>
              <a:gd name="connsiteX15" fmla="*/ 3244545 w 3330272"/>
              <a:gd name="connsiteY15" fmla="*/ 180658 h 1119045"/>
              <a:gd name="connsiteX16" fmla="*/ 3287577 w 3330272"/>
              <a:gd name="connsiteY16" fmla="*/ 223239 h 1119045"/>
              <a:gd name="connsiteX17" fmla="*/ 3330105 w 3330272"/>
              <a:gd name="connsiteY17" fmla="*/ 276224 h 1119045"/>
              <a:gd name="connsiteX18" fmla="*/ 3330272 w 3330272"/>
              <a:gd name="connsiteY18" fmla="*/ 1060039 h 1119045"/>
              <a:gd name="connsiteX19" fmla="*/ 38015 w 3330272"/>
              <a:gd name="connsiteY19" fmla="*/ 1118555 h 1119045"/>
              <a:gd name="connsiteX20" fmla="*/ 44142 w 3330272"/>
              <a:gd name="connsiteY20" fmla="*/ 1022728 h 1119045"/>
              <a:gd name="connsiteX21" fmla="*/ 47347 w 3330272"/>
              <a:gd name="connsiteY21" fmla="*/ 959968 h 1119045"/>
              <a:gd name="connsiteX22" fmla="*/ 50741 w 3330272"/>
              <a:gd name="connsiteY22" fmla="*/ 900551 h 1119045"/>
              <a:gd name="connsiteX23" fmla="*/ 42206 w 3330272"/>
              <a:gd name="connsiteY23" fmla="*/ 844581 h 1119045"/>
              <a:gd name="connsiteX24" fmla="*/ 49025 w 3330272"/>
              <a:gd name="connsiteY24" fmla="*/ 804828 h 1119045"/>
              <a:gd name="connsiteX25" fmla="*/ 454 w 3330272"/>
              <a:gd name="connsiteY25" fmla="*/ 802186 h 1119045"/>
              <a:gd name="connsiteX26" fmla="*/ 28298 w 3330272"/>
              <a:gd name="connsiteY26" fmla="*/ 743534 h 1119045"/>
              <a:gd name="connsiteX27" fmla="*/ 86729 w 3330272"/>
              <a:gd name="connsiteY27" fmla="*/ 674006 h 1119045"/>
              <a:gd name="connsiteX28" fmla="*/ 106244 w 3330272"/>
              <a:gd name="connsiteY28" fmla="*/ 627821 h 1119045"/>
              <a:gd name="connsiteX29" fmla="*/ 138594 w 3330272"/>
              <a:gd name="connsiteY29" fmla="*/ 564374 h 1119045"/>
              <a:gd name="connsiteX30" fmla="*/ 174483 w 3330272"/>
              <a:gd name="connsiteY30" fmla="*/ 512664 h 1119045"/>
              <a:gd name="connsiteX31" fmla="*/ 199324 w 3330272"/>
              <a:gd name="connsiteY31" fmla="*/ 463576 h 1119045"/>
              <a:gd name="connsiteX32" fmla="*/ 258805 w 3330272"/>
              <a:gd name="connsiteY32" fmla="*/ 417115 h 1119045"/>
              <a:gd name="connsiteX33" fmla="*/ 283876 w 3330272"/>
              <a:gd name="connsiteY33" fmla="*/ 384603 h 1119045"/>
              <a:gd name="connsiteX34" fmla="*/ 307842 w 3330272"/>
              <a:gd name="connsiteY34" fmla="*/ 377265 h 1119045"/>
              <a:gd name="connsiteX35" fmla="*/ 326405 w 3330272"/>
              <a:gd name="connsiteY35" fmla="*/ 351093 h 1119045"/>
              <a:gd name="connsiteX36" fmla="*/ 338819 w 3330272"/>
              <a:gd name="connsiteY36" fmla="*/ 321477 h 1119045"/>
              <a:gd name="connsiteX37" fmla="*/ 382236 w 3330272"/>
              <a:gd name="connsiteY37" fmla="*/ 262248 h 1119045"/>
              <a:gd name="connsiteX38" fmla="*/ 430501 w 3330272"/>
              <a:gd name="connsiteY38" fmla="*/ 223029 h 1119045"/>
              <a:gd name="connsiteX39" fmla="*/ 490728 w 3330272"/>
              <a:gd name="connsiteY39" fmla="*/ 173671 h 1119045"/>
              <a:gd name="connsiteX40" fmla="*/ 533424 w 3330272"/>
              <a:gd name="connsiteY40" fmla="*/ 114441 h 1119045"/>
              <a:gd name="connsiteX41" fmla="*/ 586987 w 3330272"/>
              <a:gd name="connsiteY41" fmla="*/ 64270 h 1119045"/>
              <a:gd name="connsiteX42" fmla="*/ 617642 w 3330272"/>
              <a:gd name="connsiteY42" fmla="*/ 53129 h 1119045"/>
              <a:gd name="connsiteX43" fmla="*/ 629889 w 3330272"/>
              <a:gd name="connsiteY43" fmla="*/ 13642 h 1119045"/>
              <a:gd name="connsiteX44" fmla="*/ 648259 w 3330272"/>
              <a:gd name="connsiteY44" fmla="*/ 3770 h 1119045"/>
              <a:gd name="connsiteX45" fmla="*/ 649818 w 3330272"/>
              <a:gd name="connsiteY45" fmla="*/ 0 h 1119045"/>
              <a:gd name="connsiteX0" fmla="*/ 3177423 w 3334424"/>
              <a:gd name="connsiteY0" fmla="*/ 121245 h 1119045"/>
              <a:gd name="connsiteX1" fmla="*/ 3180101 w 3334424"/>
              <a:gd name="connsiteY1" fmla="*/ 125972 h 1119045"/>
              <a:gd name="connsiteX2" fmla="*/ 3179961 w 3334424"/>
              <a:gd name="connsiteY2" fmla="*/ 125924 h 1119045"/>
              <a:gd name="connsiteX3" fmla="*/ 3176579 w 3334424"/>
              <a:gd name="connsiteY3" fmla="*/ 121746 h 1119045"/>
              <a:gd name="connsiteX4" fmla="*/ 3177423 w 3334424"/>
              <a:gd name="connsiteY4" fmla="*/ 121245 h 1119045"/>
              <a:gd name="connsiteX5" fmla="*/ 653970 w 3334424"/>
              <a:gd name="connsiteY5" fmla="*/ 0 h 1119045"/>
              <a:gd name="connsiteX6" fmla="*/ 3051186 w 3334424"/>
              <a:gd name="connsiteY6" fmla="*/ 0 h 1119045"/>
              <a:gd name="connsiteX7" fmla="*/ 3076239 w 3334424"/>
              <a:gd name="connsiteY7" fmla="*/ 21434 h 1119045"/>
              <a:gd name="connsiteX8" fmla="*/ 3107256 w 3334424"/>
              <a:gd name="connsiteY8" fmla="*/ 48149 h 1119045"/>
              <a:gd name="connsiteX9" fmla="*/ 3126231 w 3334424"/>
              <a:gd name="connsiteY9" fmla="*/ 92616 h 1119045"/>
              <a:gd name="connsiteX10" fmla="*/ 3168424 w 3334424"/>
              <a:gd name="connsiteY10" fmla="*/ 121963 h 1119045"/>
              <a:gd name="connsiteX11" fmla="*/ 3179961 w 3334424"/>
              <a:gd name="connsiteY11" fmla="*/ 125924 h 1119045"/>
              <a:gd name="connsiteX12" fmla="*/ 3181902 w 3334424"/>
              <a:gd name="connsiteY12" fmla="*/ 128321 h 1119045"/>
              <a:gd name="connsiteX13" fmla="*/ 3193755 w 3334424"/>
              <a:gd name="connsiteY13" fmla="*/ 141440 h 1119045"/>
              <a:gd name="connsiteX14" fmla="*/ 3230328 w 3334424"/>
              <a:gd name="connsiteY14" fmla="*/ 174949 h 1119045"/>
              <a:gd name="connsiteX15" fmla="*/ 3248697 w 3334424"/>
              <a:gd name="connsiteY15" fmla="*/ 180658 h 1119045"/>
              <a:gd name="connsiteX16" fmla="*/ 3291729 w 3334424"/>
              <a:gd name="connsiteY16" fmla="*/ 223239 h 1119045"/>
              <a:gd name="connsiteX17" fmla="*/ 3334257 w 3334424"/>
              <a:gd name="connsiteY17" fmla="*/ 276224 h 1119045"/>
              <a:gd name="connsiteX18" fmla="*/ 3334424 w 3334424"/>
              <a:gd name="connsiteY18" fmla="*/ 1060039 h 1119045"/>
              <a:gd name="connsiteX19" fmla="*/ 42167 w 3334424"/>
              <a:gd name="connsiteY19" fmla="*/ 1118555 h 1119045"/>
              <a:gd name="connsiteX20" fmla="*/ 48294 w 3334424"/>
              <a:gd name="connsiteY20" fmla="*/ 1022728 h 1119045"/>
              <a:gd name="connsiteX21" fmla="*/ 51499 w 3334424"/>
              <a:gd name="connsiteY21" fmla="*/ 959968 h 1119045"/>
              <a:gd name="connsiteX22" fmla="*/ 54893 w 3334424"/>
              <a:gd name="connsiteY22" fmla="*/ 900551 h 1119045"/>
              <a:gd name="connsiteX23" fmla="*/ 46358 w 3334424"/>
              <a:gd name="connsiteY23" fmla="*/ 844581 h 1119045"/>
              <a:gd name="connsiteX24" fmla="*/ 4270 w 3334424"/>
              <a:gd name="connsiteY24" fmla="*/ 845988 h 1119045"/>
              <a:gd name="connsiteX25" fmla="*/ 4606 w 3334424"/>
              <a:gd name="connsiteY25" fmla="*/ 802186 h 1119045"/>
              <a:gd name="connsiteX26" fmla="*/ 32450 w 3334424"/>
              <a:gd name="connsiteY26" fmla="*/ 743534 h 1119045"/>
              <a:gd name="connsiteX27" fmla="*/ 90881 w 3334424"/>
              <a:gd name="connsiteY27" fmla="*/ 674006 h 1119045"/>
              <a:gd name="connsiteX28" fmla="*/ 110396 w 3334424"/>
              <a:gd name="connsiteY28" fmla="*/ 627821 h 1119045"/>
              <a:gd name="connsiteX29" fmla="*/ 142746 w 3334424"/>
              <a:gd name="connsiteY29" fmla="*/ 564374 h 1119045"/>
              <a:gd name="connsiteX30" fmla="*/ 178635 w 3334424"/>
              <a:gd name="connsiteY30" fmla="*/ 512664 h 1119045"/>
              <a:gd name="connsiteX31" fmla="*/ 203476 w 3334424"/>
              <a:gd name="connsiteY31" fmla="*/ 463576 h 1119045"/>
              <a:gd name="connsiteX32" fmla="*/ 262957 w 3334424"/>
              <a:gd name="connsiteY32" fmla="*/ 417115 h 1119045"/>
              <a:gd name="connsiteX33" fmla="*/ 288028 w 3334424"/>
              <a:gd name="connsiteY33" fmla="*/ 384603 h 1119045"/>
              <a:gd name="connsiteX34" fmla="*/ 311994 w 3334424"/>
              <a:gd name="connsiteY34" fmla="*/ 377265 h 1119045"/>
              <a:gd name="connsiteX35" fmla="*/ 330557 w 3334424"/>
              <a:gd name="connsiteY35" fmla="*/ 351093 h 1119045"/>
              <a:gd name="connsiteX36" fmla="*/ 342971 w 3334424"/>
              <a:gd name="connsiteY36" fmla="*/ 321477 h 1119045"/>
              <a:gd name="connsiteX37" fmla="*/ 386388 w 3334424"/>
              <a:gd name="connsiteY37" fmla="*/ 262248 h 1119045"/>
              <a:gd name="connsiteX38" fmla="*/ 434653 w 3334424"/>
              <a:gd name="connsiteY38" fmla="*/ 223029 h 1119045"/>
              <a:gd name="connsiteX39" fmla="*/ 494880 w 3334424"/>
              <a:gd name="connsiteY39" fmla="*/ 173671 h 1119045"/>
              <a:gd name="connsiteX40" fmla="*/ 537576 w 3334424"/>
              <a:gd name="connsiteY40" fmla="*/ 114441 h 1119045"/>
              <a:gd name="connsiteX41" fmla="*/ 591139 w 3334424"/>
              <a:gd name="connsiteY41" fmla="*/ 64270 h 1119045"/>
              <a:gd name="connsiteX42" fmla="*/ 621794 w 3334424"/>
              <a:gd name="connsiteY42" fmla="*/ 53129 h 1119045"/>
              <a:gd name="connsiteX43" fmla="*/ 634041 w 3334424"/>
              <a:gd name="connsiteY43" fmla="*/ 13642 h 1119045"/>
              <a:gd name="connsiteX44" fmla="*/ 652411 w 3334424"/>
              <a:gd name="connsiteY44" fmla="*/ 3770 h 1119045"/>
              <a:gd name="connsiteX45" fmla="*/ 653970 w 3334424"/>
              <a:gd name="connsiteY45" fmla="*/ 0 h 1119045"/>
              <a:gd name="connsiteX0" fmla="*/ 3175212 w 3332213"/>
              <a:gd name="connsiteY0" fmla="*/ 121245 h 1119045"/>
              <a:gd name="connsiteX1" fmla="*/ 3177890 w 3332213"/>
              <a:gd name="connsiteY1" fmla="*/ 125972 h 1119045"/>
              <a:gd name="connsiteX2" fmla="*/ 3177750 w 3332213"/>
              <a:gd name="connsiteY2" fmla="*/ 125924 h 1119045"/>
              <a:gd name="connsiteX3" fmla="*/ 3174368 w 3332213"/>
              <a:gd name="connsiteY3" fmla="*/ 121746 h 1119045"/>
              <a:gd name="connsiteX4" fmla="*/ 3175212 w 3332213"/>
              <a:gd name="connsiteY4" fmla="*/ 121245 h 1119045"/>
              <a:gd name="connsiteX5" fmla="*/ 651759 w 3332213"/>
              <a:gd name="connsiteY5" fmla="*/ 0 h 1119045"/>
              <a:gd name="connsiteX6" fmla="*/ 3048975 w 3332213"/>
              <a:gd name="connsiteY6" fmla="*/ 0 h 1119045"/>
              <a:gd name="connsiteX7" fmla="*/ 3074028 w 3332213"/>
              <a:gd name="connsiteY7" fmla="*/ 21434 h 1119045"/>
              <a:gd name="connsiteX8" fmla="*/ 3105045 w 3332213"/>
              <a:gd name="connsiteY8" fmla="*/ 48149 h 1119045"/>
              <a:gd name="connsiteX9" fmla="*/ 3124020 w 3332213"/>
              <a:gd name="connsiteY9" fmla="*/ 92616 h 1119045"/>
              <a:gd name="connsiteX10" fmla="*/ 3166213 w 3332213"/>
              <a:gd name="connsiteY10" fmla="*/ 121963 h 1119045"/>
              <a:gd name="connsiteX11" fmla="*/ 3177750 w 3332213"/>
              <a:gd name="connsiteY11" fmla="*/ 125924 h 1119045"/>
              <a:gd name="connsiteX12" fmla="*/ 3179691 w 3332213"/>
              <a:gd name="connsiteY12" fmla="*/ 128321 h 1119045"/>
              <a:gd name="connsiteX13" fmla="*/ 3191544 w 3332213"/>
              <a:gd name="connsiteY13" fmla="*/ 141440 h 1119045"/>
              <a:gd name="connsiteX14" fmla="*/ 3228117 w 3332213"/>
              <a:gd name="connsiteY14" fmla="*/ 174949 h 1119045"/>
              <a:gd name="connsiteX15" fmla="*/ 3246486 w 3332213"/>
              <a:gd name="connsiteY15" fmla="*/ 180658 h 1119045"/>
              <a:gd name="connsiteX16" fmla="*/ 3289518 w 3332213"/>
              <a:gd name="connsiteY16" fmla="*/ 223239 h 1119045"/>
              <a:gd name="connsiteX17" fmla="*/ 3332046 w 3332213"/>
              <a:gd name="connsiteY17" fmla="*/ 276224 h 1119045"/>
              <a:gd name="connsiteX18" fmla="*/ 3332213 w 3332213"/>
              <a:gd name="connsiteY18" fmla="*/ 1060039 h 1119045"/>
              <a:gd name="connsiteX19" fmla="*/ 39956 w 3332213"/>
              <a:gd name="connsiteY19" fmla="*/ 1118555 h 1119045"/>
              <a:gd name="connsiteX20" fmla="*/ 46083 w 3332213"/>
              <a:gd name="connsiteY20" fmla="*/ 1022728 h 1119045"/>
              <a:gd name="connsiteX21" fmla="*/ 49288 w 3332213"/>
              <a:gd name="connsiteY21" fmla="*/ 959968 h 1119045"/>
              <a:gd name="connsiteX22" fmla="*/ 52682 w 3332213"/>
              <a:gd name="connsiteY22" fmla="*/ 900551 h 1119045"/>
              <a:gd name="connsiteX23" fmla="*/ 7466 w 3332213"/>
              <a:gd name="connsiteY23" fmla="*/ 896967 h 1119045"/>
              <a:gd name="connsiteX24" fmla="*/ 2059 w 3332213"/>
              <a:gd name="connsiteY24" fmla="*/ 845988 h 1119045"/>
              <a:gd name="connsiteX25" fmla="*/ 2395 w 3332213"/>
              <a:gd name="connsiteY25" fmla="*/ 802186 h 1119045"/>
              <a:gd name="connsiteX26" fmla="*/ 30239 w 3332213"/>
              <a:gd name="connsiteY26" fmla="*/ 743534 h 1119045"/>
              <a:gd name="connsiteX27" fmla="*/ 88670 w 3332213"/>
              <a:gd name="connsiteY27" fmla="*/ 674006 h 1119045"/>
              <a:gd name="connsiteX28" fmla="*/ 108185 w 3332213"/>
              <a:gd name="connsiteY28" fmla="*/ 627821 h 1119045"/>
              <a:gd name="connsiteX29" fmla="*/ 140535 w 3332213"/>
              <a:gd name="connsiteY29" fmla="*/ 564374 h 1119045"/>
              <a:gd name="connsiteX30" fmla="*/ 176424 w 3332213"/>
              <a:gd name="connsiteY30" fmla="*/ 512664 h 1119045"/>
              <a:gd name="connsiteX31" fmla="*/ 201265 w 3332213"/>
              <a:gd name="connsiteY31" fmla="*/ 463576 h 1119045"/>
              <a:gd name="connsiteX32" fmla="*/ 260746 w 3332213"/>
              <a:gd name="connsiteY32" fmla="*/ 417115 h 1119045"/>
              <a:gd name="connsiteX33" fmla="*/ 285817 w 3332213"/>
              <a:gd name="connsiteY33" fmla="*/ 384603 h 1119045"/>
              <a:gd name="connsiteX34" fmla="*/ 309783 w 3332213"/>
              <a:gd name="connsiteY34" fmla="*/ 377265 h 1119045"/>
              <a:gd name="connsiteX35" fmla="*/ 328346 w 3332213"/>
              <a:gd name="connsiteY35" fmla="*/ 351093 h 1119045"/>
              <a:gd name="connsiteX36" fmla="*/ 340760 w 3332213"/>
              <a:gd name="connsiteY36" fmla="*/ 321477 h 1119045"/>
              <a:gd name="connsiteX37" fmla="*/ 384177 w 3332213"/>
              <a:gd name="connsiteY37" fmla="*/ 262248 h 1119045"/>
              <a:gd name="connsiteX38" fmla="*/ 432442 w 3332213"/>
              <a:gd name="connsiteY38" fmla="*/ 223029 h 1119045"/>
              <a:gd name="connsiteX39" fmla="*/ 492669 w 3332213"/>
              <a:gd name="connsiteY39" fmla="*/ 173671 h 1119045"/>
              <a:gd name="connsiteX40" fmla="*/ 535365 w 3332213"/>
              <a:gd name="connsiteY40" fmla="*/ 114441 h 1119045"/>
              <a:gd name="connsiteX41" fmla="*/ 588928 w 3332213"/>
              <a:gd name="connsiteY41" fmla="*/ 64270 h 1119045"/>
              <a:gd name="connsiteX42" fmla="*/ 619583 w 3332213"/>
              <a:gd name="connsiteY42" fmla="*/ 53129 h 1119045"/>
              <a:gd name="connsiteX43" fmla="*/ 631830 w 3332213"/>
              <a:gd name="connsiteY43" fmla="*/ 13642 h 1119045"/>
              <a:gd name="connsiteX44" fmla="*/ 650200 w 3332213"/>
              <a:gd name="connsiteY44" fmla="*/ 3770 h 1119045"/>
              <a:gd name="connsiteX45" fmla="*/ 651759 w 3332213"/>
              <a:gd name="connsiteY45" fmla="*/ 0 h 1119045"/>
              <a:gd name="connsiteX0" fmla="*/ 3179601 w 3336602"/>
              <a:gd name="connsiteY0" fmla="*/ 121245 h 1119045"/>
              <a:gd name="connsiteX1" fmla="*/ 3182279 w 3336602"/>
              <a:gd name="connsiteY1" fmla="*/ 125972 h 1119045"/>
              <a:gd name="connsiteX2" fmla="*/ 3182139 w 3336602"/>
              <a:gd name="connsiteY2" fmla="*/ 125924 h 1119045"/>
              <a:gd name="connsiteX3" fmla="*/ 3178757 w 3336602"/>
              <a:gd name="connsiteY3" fmla="*/ 121746 h 1119045"/>
              <a:gd name="connsiteX4" fmla="*/ 3179601 w 3336602"/>
              <a:gd name="connsiteY4" fmla="*/ 121245 h 1119045"/>
              <a:gd name="connsiteX5" fmla="*/ 656148 w 3336602"/>
              <a:gd name="connsiteY5" fmla="*/ 0 h 1119045"/>
              <a:gd name="connsiteX6" fmla="*/ 3053364 w 3336602"/>
              <a:gd name="connsiteY6" fmla="*/ 0 h 1119045"/>
              <a:gd name="connsiteX7" fmla="*/ 3078417 w 3336602"/>
              <a:gd name="connsiteY7" fmla="*/ 21434 h 1119045"/>
              <a:gd name="connsiteX8" fmla="*/ 3109434 w 3336602"/>
              <a:gd name="connsiteY8" fmla="*/ 48149 h 1119045"/>
              <a:gd name="connsiteX9" fmla="*/ 3128409 w 3336602"/>
              <a:gd name="connsiteY9" fmla="*/ 92616 h 1119045"/>
              <a:gd name="connsiteX10" fmla="*/ 3170602 w 3336602"/>
              <a:gd name="connsiteY10" fmla="*/ 121963 h 1119045"/>
              <a:gd name="connsiteX11" fmla="*/ 3182139 w 3336602"/>
              <a:gd name="connsiteY11" fmla="*/ 125924 h 1119045"/>
              <a:gd name="connsiteX12" fmla="*/ 3184080 w 3336602"/>
              <a:gd name="connsiteY12" fmla="*/ 128321 h 1119045"/>
              <a:gd name="connsiteX13" fmla="*/ 3195933 w 3336602"/>
              <a:gd name="connsiteY13" fmla="*/ 141440 h 1119045"/>
              <a:gd name="connsiteX14" fmla="*/ 3232506 w 3336602"/>
              <a:gd name="connsiteY14" fmla="*/ 174949 h 1119045"/>
              <a:gd name="connsiteX15" fmla="*/ 3250875 w 3336602"/>
              <a:gd name="connsiteY15" fmla="*/ 180658 h 1119045"/>
              <a:gd name="connsiteX16" fmla="*/ 3293907 w 3336602"/>
              <a:gd name="connsiteY16" fmla="*/ 223239 h 1119045"/>
              <a:gd name="connsiteX17" fmla="*/ 3336435 w 3336602"/>
              <a:gd name="connsiteY17" fmla="*/ 276224 h 1119045"/>
              <a:gd name="connsiteX18" fmla="*/ 3336602 w 3336602"/>
              <a:gd name="connsiteY18" fmla="*/ 1060039 h 1119045"/>
              <a:gd name="connsiteX19" fmla="*/ 44345 w 3336602"/>
              <a:gd name="connsiteY19" fmla="*/ 1118555 h 1119045"/>
              <a:gd name="connsiteX20" fmla="*/ 50472 w 3336602"/>
              <a:gd name="connsiteY20" fmla="*/ 1022728 h 1119045"/>
              <a:gd name="connsiteX21" fmla="*/ 53677 w 3336602"/>
              <a:gd name="connsiteY21" fmla="*/ 959968 h 1119045"/>
              <a:gd name="connsiteX22" fmla="*/ 13 w 3336602"/>
              <a:gd name="connsiteY22" fmla="*/ 952937 h 1119045"/>
              <a:gd name="connsiteX23" fmla="*/ 11855 w 3336602"/>
              <a:gd name="connsiteY23" fmla="*/ 896967 h 1119045"/>
              <a:gd name="connsiteX24" fmla="*/ 6448 w 3336602"/>
              <a:gd name="connsiteY24" fmla="*/ 845988 h 1119045"/>
              <a:gd name="connsiteX25" fmla="*/ 6784 w 3336602"/>
              <a:gd name="connsiteY25" fmla="*/ 802186 h 1119045"/>
              <a:gd name="connsiteX26" fmla="*/ 34628 w 3336602"/>
              <a:gd name="connsiteY26" fmla="*/ 743534 h 1119045"/>
              <a:gd name="connsiteX27" fmla="*/ 93059 w 3336602"/>
              <a:gd name="connsiteY27" fmla="*/ 674006 h 1119045"/>
              <a:gd name="connsiteX28" fmla="*/ 112574 w 3336602"/>
              <a:gd name="connsiteY28" fmla="*/ 627821 h 1119045"/>
              <a:gd name="connsiteX29" fmla="*/ 144924 w 3336602"/>
              <a:gd name="connsiteY29" fmla="*/ 564374 h 1119045"/>
              <a:gd name="connsiteX30" fmla="*/ 180813 w 3336602"/>
              <a:gd name="connsiteY30" fmla="*/ 512664 h 1119045"/>
              <a:gd name="connsiteX31" fmla="*/ 205654 w 3336602"/>
              <a:gd name="connsiteY31" fmla="*/ 463576 h 1119045"/>
              <a:gd name="connsiteX32" fmla="*/ 265135 w 3336602"/>
              <a:gd name="connsiteY32" fmla="*/ 417115 h 1119045"/>
              <a:gd name="connsiteX33" fmla="*/ 290206 w 3336602"/>
              <a:gd name="connsiteY33" fmla="*/ 384603 h 1119045"/>
              <a:gd name="connsiteX34" fmla="*/ 314172 w 3336602"/>
              <a:gd name="connsiteY34" fmla="*/ 377265 h 1119045"/>
              <a:gd name="connsiteX35" fmla="*/ 332735 w 3336602"/>
              <a:gd name="connsiteY35" fmla="*/ 351093 h 1119045"/>
              <a:gd name="connsiteX36" fmla="*/ 345149 w 3336602"/>
              <a:gd name="connsiteY36" fmla="*/ 321477 h 1119045"/>
              <a:gd name="connsiteX37" fmla="*/ 388566 w 3336602"/>
              <a:gd name="connsiteY37" fmla="*/ 262248 h 1119045"/>
              <a:gd name="connsiteX38" fmla="*/ 436831 w 3336602"/>
              <a:gd name="connsiteY38" fmla="*/ 223029 h 1119045"/>
              <a:gd name="connsiteX39" fmla="*/ 497058 w 3336602"/>
              <a:gd name="connsiteY39" fmla="*/ 173671 h 1119045"/>
              <a:gd name="connsiteX40" fmla="*/ 539754 w 3336602"/>
              <a:gd name="connsiteY40" fmla="*/ 114441 h 1119045"/>
              <a:gd name="connsiteX41" fmla="*/ 593317 w 3336602"/>
              <a:gd name="connsiteY41" fmla="*/ 64270 h 1119045"/>
              <a:gd name="connsiteX42" fmla="*/ 623972 w 3336602"/>
              <a:gd name="connsiteY42" fmla="*/ 53129 h 1119045"/>
              <a:gd name="connsiteX43" fmla="*/ 636219 w 3336602"/>
              <a:gd name="connsiteY43" fmla="*/ 13642 h 1119045"/>
              <a:gd name="connsiteX44" fmla="*/ 654589 w 3336602"/>
              <a:gd name="connsiteY44" fmla="*/ 3770 h 1119045"/>
              <a:gd name="connsiteX45" fmla="*/ 656148 w 3336602"/>
              <a:gd name="connsiteY45" fmla="*/ 0 h 1119045"/>
              <a:gd name="connsiteX0" fmla="*/ 3203468 w 3360469"/>
              <a:gd name="connsiteY0" fmla="*/ 121245 h 1119045"/>
              <a:gd name="connsiteX1" fmla="*/ 3206146 w 3360469"/>
              <a:gd name="connsiteY1" fmla="*/ 125972 h 1119045"/>
              <a:gd name="connsiteX2" fmla="*/ 3206006 w 3360469"/>
              <a:gd name="connsiteY2" fmla="*/ 125924 h 1119045"/>
              <a:gd name="connsiteX3" fmla="*/ 3202624 w 3360469"/>
              <a:gd name="connsiteY3" fmla="*/ 121746 h 1119045"/>
              <a:gd name="connsiteX4" fmla="*/ 3203468 w 3360469"/>
              <a:gd name="connsiteY4" fmla="*/ 121245 h 1119045"/>
              <a:gd name="connsiteX5" fmla="*/ 680015 w 3360469"/>
              <a:gd name="connsiteY5" fmla="*/ 0 h 1119045"/>
              <a:gd name="connsiteX6" fmla="*/ 3077231 w 3360469"/>
              <a:gd name="connsiteY6" fmla="*/ 0 h 1119045"/>
              <a:gd name="connsiteX7" fmla="*/ 3102284 w 3360469"/>
              <a:gd name="connsiteY7" fmla="*/ 21434 h 1119045"/>
              <a:gd name="connsiteX8" fmla="*/ 3133301 w 3360469"/>
              <a:gd name="connsiteY8" fmla="*/ 48149 h 1119045"/>
              <a:gd name="connsiteX9" fmla="*/ 3152276 w 3360469"/>
              <a:gd name="connsiteY9" fmla="*/ 92616 h 1119045"/>
              <a:gd name="connsiteX10" fmla="*/ 3194469 w 3360469"/>
              <a:gd name="connsiteY10" fmla="*/ 121963 h 1119045"/>
              <a:gd name="connsiteX11" fmla="*/ 3206006 w 3360469"/>
              <a:gd name="connsiteY11" fmla="*/ 125924 h 1119045"/>
              <a:gd name="connsiteX12" fmla="*/ 3207947 w 3360469"/>
              <a:gd name="connsiteY12" fmla="*/ 128321 h 1119045"/>
              <a:gd name="connsiteX13" fmla="*/ 3219800 w 3360469"/>
              <a:gd name="connsiteY13" fmla="*/ 141440 h 1119045"/>
              <a:gd name="connsiteX14" fmla="*/ 3256373 w 3360469"/>
              <a:gd name="connsiteY14" fmla="*/ 174949 h 1119045"/>
              <a:gd name="connsiteX15" fmla="*/ 3274742 w 3360469"/>
              <a:gd name="connsiteY15" fmla="*/ 180658 h 1119045"/>
              <a:gd name="connsiteX16" fmla="*/ 3317774 w 3360469"/>
              <a:gd name="connsiteY16" fmla="*/ 223239 h 1119045"/>
              <a:gd name="connsiteX17" fmla="*/ 3360302 w 3360469"/>
              <a:gd name="connsiteY17" fmla="*/ 276224 h 1119045"/>
              <a:gd name="connsiteX18" fmla="*/ 3360469 w 3360469"/>
              <a:gd name="connsiteY18" fmla="*/ 1060039 h 1119045"/>
              <a:gd name="connsiteX19" fmla="*/ 68212 w 3360469"/>
              <a:gd name="connsiteY19" fmla="*/ 1118555 h 1119045"/>
              <a:gd name="connsiteX20" fmla="*/ 74339 w 3360469"/>
              <a:gd name="connsiteY20" fmla="*/ 1022728 h 1119045"/>
              <a:gd name="connsiteX21" fmla="*/ 107 w 3360469"/>
              <a:gd name="connsiteY21" fmla="*/ 1023579 h 1119045"/>
              <a:gd name="connsiteX22" fmla="*/ 23880 w 3360469"/>
              <a:gd name="connsiteY22" fmla="*/ 952937 h 1119045"/>
              <a:gd name="connsiteX23" fmla="*/ 35722 w 3360469"/>
              <a:gd name="connsiteY23" fmla="*/ 896967 h 1119045"/>
              <a:gd name="connsiteX24" fmla="*/ 30315 w 3360469"/>
              <a:gd name="connsiteY24" fmla="*/ 845988 h 1119045"/>
              <a:gd name="connsiteX25" fmla="*/ 30651 w 3360469"/>
              <a:gd name="connsiteY25" fmla="*/ 802186 h 1119045"/>
              <a:gd name="connsiteX26" fmla="*/ 58495 w 3360469"/>
              <a:gd name="connsiteY26" fmla="*/ 743534 h 1119045"/>
              <a:gd name="connsiteX27" fmla="*/ 116926 w 3360469"/>
              <a:gd name="connsiteY27" fmla="*/ 674006 h 1119045"/>
              <a:gd name="connsiteX28" fmla="*/ 136441 w 3360469"/>
              <a:gd name="connsiteY28" fmla="*/ 627821 h 1119045"/>
              <a:gd name="connsiteX29" fmla="*/ 168791 w 3360469"/>
              <a:gd name="connsiteY29" fmla="*/ 564374 h 1119045"/>
              <a:gd name="connsiteX30" fmla="*/ 204680 w 3360469"/>
              <a:gd name="connsiteY30" fmla="*/ 512664 h 1119045"/>
              <a:gd name="connsiteX31" fmla="*/ 229521 w 3360469"/>
              <a:gd name="connsiteY31" fmla="*/ 463576 h 1119045"/>
              <a:gd name="connsiteX32" fmla="*/ 289002 w 3360469"/>
              <a:gd name="connsiteY32" fmla="*/ 417115 h 1119045"/>
              <a:gd name="connsiteX33" fmla="*/ 314073 w 3360469"/>
              <a:gd name="connsiteY33" fmla="*/ 384603 h 1119045"/>
              <a:gd name="connsiteX34" fmla="*/ 338039 w 3360469"/>
              <a:gd name="connsiteY34" fmla="*/ 377265 h 1119045"/>
              <a:gd name="connsiteX35" fmla="*/ 356602 w 3360469"/>
              <a:gd name="connsiteY35" fmla="*/ 351093 h 1119045"/>
              <a:gd name="connsiteX36" fmla="*/ 369016 w 3360469"/>
              <a:gd name="connsiteY36" fmla="*/ 321477 h 1119045"/>
              <a:gd name="connsiteX37" fmla="*/ 412433 w 3360469"/>
              <a:gd name="connsiteY37" fmla="*/ 262248 h 1119045"/>
              <a:gd name="connsiteX38" fmla="*/ 460698 w 3360469"/>
              <a:gd name="connsiteY38" fmla="*/ 223029 h 1119045"/>
              <a:gd name="connsiteX39" fmla="*/ 520925 w 3360469"/>
              <a:gd name="connsiteY39" fmla="*/ 173671 h 1119045"/>
              <a:gd name="connsiteX40" fmla="*/ 563621 w 3360469"/>
              <a:gd name="connsiteY40" fmla="*/ 114441 h 1119045"/>
              <a:gd name="connsiteX41" fmla="*/ 617184 w 3360469"/>
              <a:gd name="connsiteY41" fmla="*/ 64270 h 1119045"/>
              <a:gd name="connsiteX42" fmla="*/ 647839 w 3360469"/>
              <a:gd name="connsiteY42" fmla="*/ 53129 h 1119045"/>
              <a:gd name="connsiteX43" fmla="*/ 660086 w 3360469"/>
              <a:gd name="connsiteY43" fmla="*/ 13642 h 1119045"/>
              <a:gd name="connsiteX44" fmla="*/ 678456 w 3360469"/>
              <a:gd name="connsiteY44" fmla="*/ 3770 h 1119045"/>
              <a:gd name="connsiteX45" fmla="*/ 680015 w 3360469"/>
              <a:gd name="connsiteY45" fmla="*/ 0 h 1119045"/>
              <a:gd name="connsiteX0" fmla="*/ 3203916 w 3360917"/>
              <a:gd name="connsiteY0" fmla="*/ 121245 h 1120363"/>
              <a:gd name="connsiteX1" fmla="*/ 3206594 w 3360917"/>
              <a:gd name="connsiteY1" fmla="*/ 125972 h 1120363"/>
              <a:gd name="connsiteX2" fmla="*/ 3206454 w 3360917"/>
              <a:gd name="connsiteY2" fmla="*/ 125924 h 1120363"/>
              <a:gd name="connsiteX3" fmla="*/ 3203072 w 3360917"/>
              <a:gd name="connsiteY3" fmla="*/ 121746 h 1120363"/>
              <a:gd name="connsiteX4" fmla="*/ 3203916 w 3360917"/>
              <a:gd name="connsiteY4" fmla="*/ 121245 h 1120363"/>
              <a:gd name="connsiteX5" fmla="*/ 680463 w 3360917"/>
              <a:gd name="connsiteY5" fmla="*/ 0 h 1120363"/>
              <a:gd name="connsiteX6" fmla="*/ 3077679 w 3360917"/>
              <a:gd name="connsiteY6" fmla="*/ 0 h 1120363"/>
              <a:gd name="connsiteX7" fmla="*/ 3102732 w 3360917"/>
              <a:gd name="connsiteY7" fmla="*/ 21434 h 1120363"/>
              <a:gd name="connsiteX8" fmla="*/ 3133749 w 3360917"/>
              <a:gd name="connsiteY8" fmla="*/ 48149 h 1120363"/>
              <a:gd name="connsiteX9" fmla="*/ 3152724 w 3360917"/>
              <a:gd name="connsiteY9" fmla="*/ 92616 h 1120363"/>
              <a:gd name="connsiteX10" fmla="*/ 3194917 w 3360917"/>
              <a:gd name="connsiteY10" fmla="*/ 121963 h 1120363"/>
              <a:gd name="connsiteX11" fmla="*/ 3206454 w 3360917"/>
              <a:gd name="connsiteY11" fmla="*/ 125924 h 1120363"/>
              <a:gd name="connsiteX12" fmla="*/ 3208395 w 3360917"/>
              <a:gd name="connsiteY12" fmla="*/ 128321 h 1120363"/>
              <a:gd name="connsiteX13" fmla="*/ 3220248 w 3360917"/>
              <a:gd name="connsiteY13" fmla="*/ 141440 h 1120363"/>
              <a:gd name="connsiteX14" fmla="*/ 3256821 w 3360917"/>
              <a:gd name="connsiteY14" fmla="*/ 174949 h 1120363"/>
              <a:gd name="connsiteX15" fmla="*/ 3275190 w 3360917"/>
              <a:gd name="connsiteY15" fmla="*/ 180658 h 1120363"/>
              <a:gd name="connsiteX16" fmla="*/ 3318222 w 3360917"/>
              <a:gd name="connsiteY16" fmla="*/ 223239 h 1120363"/>
              <a:gd name="connsiteX17" fmla="*/ 3360750 w 3360917"/>
              <a:gd name="connsiteY17" fmla="*/ 276224 h 1120363"/>
              <a:gd name="connsiteX18" fmla="*/ 3360917 w 3360917"/>
              <a:gd name="connsiteY18" fmla="*/ 1060039 h 1120363"/>
              <a:gd name="connsiteX19" fmla="*/ 68660 w 3360917"/>
              <a:gd name="connsiteY19" fmla="*/ 1118555 h 1120363"/>
              <a:gd name="connsiteX20" fmla="*/ 5502 w 3360917"/>
              <a:gd name="connsiteY20" fmla="*/ 1071373 h 1120363"/>
              <a:gd name="connsiteX21" fmla="*/ 555 w 3360917"/>
              <a:gd name="connsiteY21" fmla="*/ 1023579 h 1120363"/>
              <a:gd name="connsiteX22" fmla="*/ 24328 w 3360917"/>
              <a:gd name="connsiteY22" fmla="*/ 952937 h 1120363"/>
              <a:gd name="connsiteX23" fmla="*/ 36170 w 3360917"/>
              <a:gd name="connsiteY23" fmla="*/ 896967 h 1120363"/>
              <a:gd name="connsiteX24" fmla="*/ 30763 w 3360917"/>
              <a:gd name="connsiteY24" fmla="*/ 845988 h 1120363"/>
              <a:gd name="connsiteX25" fmla="*/ 31099 w 3360917"/>
              <a:gd name="connsiteY25" fmla="*/ 802186 h 1120363"/>
              <a:gd name="connsiteX26" fmla="*/ 58943 w 3360917"/>
              <a:gd name="connsiteY26" fmla="*/ 743534 h 1120363"/>
              <a:gd name="connsiteX27" fmla="*/ 117374 w 3360917"/>
              <a:gd name="connsiteY27" fmla="*/ 674006 h 1120363"/>
              <a:gd name="connsiteX28" fmla="*/ 136889 w 3360917"/>
              <a:gd name="connsiteY28" fmla="*/ 627821 h 1120363"/>
              <a:gd name="connsiteX29" fmla="*/ 169239 w 3360917"/>
              <a:gd name="connsiteY29" fmla="*/ 564374 h 1120363"/>
              <a:gd name="connsiteX30" fmla="*/ 205128 w 3360917"/>
              <a:gd name="connsiteY30" fmla="*/ 512664 h 1120363"/>
              <a:gd name="connsiteX31" fmla="*/ 229969 w 3360917"/>
              <a:gd name="connsiteY31" fmla="*/ 463576 h 1120363"/>
              <a:gd name="connsiteX32" fmla="*/ 289450 w 3360917"/>
              <a:gd name="connsiteY32" fmla="*/ 417115 h 1120363"/>
              <a:gd name="connsiteX33" fmla="*/ 314521 w 3360917"/>
              <a:gd name="connsiteY33" fmla="*/ 384603 h 1120363"/>
              <a:gd name="connsiteX34" fmla="*/ 338487 w 3360917"/>
              <a:gd name="connsiteY34" fmla="*/ 377265 h 1120363"/>
              <a:gd name="connsiteX35" fmla="*/ 357050 w 3360917"/>
              <a:gd name="connsiteY35" fmla="*/ 351093 h 1120363"/>
              <a:gd name="connsiteX36" fmla="*/ 369464 w 3360917"/>
              <a:gd name="connsiteY36" fmla="*/ 321477 h 1120363"/>
              <a:gd name="connsiteX37" fmla="*/ 412881 w 3360917"/>
              <a:gd name="connsiteY37" fmla="*/ 262248 h 1120363"/>
              <a:gd name="connsiteX38" fmla="*/ 461146 w 3360917"/>
              <a:gd name="connsiteY38" fmla="*/ 223029 h 1120363"/>
              <a:gd name="connsiteX39" fmla="*/ 521373 w 3360917"/>
              <a:gd name="connsiteY39" fmla="*/ 173671 h 1120363"/>
              <a:gd name="connsiteX40" fmla="*/ 564069 w 3360917"/>
              <a:gd name="connsiteY40" fmla="*/ 114441 h 1120363"/>
              <a:gd name="connsiteX41" fmla="*/ 617632 w 3360917"/>
              <a:gd name="connsiteY41" fmla="*/ 64270 h 1120363"/>
              <a:gd name="connsiteX42" fmla="*/ 648287 w 3360917"/>
              <a:gd name="connsiteY42" fmla="*/ 53129 h 1120363"/>
              <a:gd name="connsiteX43" fmla="*/ 660534 w 3360917"/>
              <a:gd name="connsiteY43" fmla="*/ 13642 h 1120363"/>
              <a:gd name="connsiteX44" fmla="*/ 678904 w 3360917"/>
              <a:gd name="connsiteY44" fmla="*/ 3770 h 1120363"/>
              <a:gd name="connsiteX45" fmla="*/ 680463 w 3360917"/>
              <a:gd name="connsiteY45" fmla="*/ 0 h 1120363"/>
              <a:gd name="connsiteX0" fmla="*/ 3203916 w 3360917"/>
              <a:gd name="connsiteY0" fmla="*/ 121245 h 1119885"/>
              <a:gd name="connsiteX1" fmla="*/ 3206594 w 3360917"/>
              <a:gd name="connsiteY1" fmla="*/ 125972 h 1119885"/>
              <a:gd name="connsiteX2" fmla="*/ 3206454 w 3360917"/>
              <a:gd name="connsiteY2" fmla="*/ 125924 h 1119885"/>
              <a:gd name="connsiteX3" fmla="*/ 3203072 w 3360917"/>
              <a:gd name="connsiteY3" fmla="*/ 121746 h 1119885"/>
              <a:gd name="connsiteX4" fmla="*/ 3203916 w 3360917"/>
              <a:gd name="connsiteY4" fmla="*/ 121245 h 1119885"/>
              <a:gd name="connsiteX5" fmla="*/ 680463 w 3360917"/>
              <a:gd name="connsiteY5" fmla="*/ 0 h 1119885"/>
              <a:gd name="connsiteX6" fmla="*/ 3077679 w 3360917"/>
              <a:gd name="connsiteY6" fmla="*/ 0 h 1119885"/>
              <a:gd name="connsiteX7" fmla="*/ 3102732 w 3360917"/>
              <a:gd name="connsiteY7" fmla="*/ 21434 h 1119885"/>
              <a:gd name="connsiteX8" fmla="*/ 3133749 w 3360917"/>
              <a:gd name="connsiteY8" fmla="*/ 48149 h 1119885"/>
              <a:gd name="connsiteX9" fmla="*/ 3152724 w 3360917"/>
              <a:gd name="connsiteY9" fmla="*/ 92616 h 1119885"/>
              <a:gd name="connsiteX10" fmla="*/ 3194917 w 3360917"/>
              <a:gd name="connsiteY10" fmla="*/ 121963 h 1119885"/>
              <a:gd name="connsiteX11" fmla="*/ 3206454 w 3360917"/>
              <a:gd name="connsiteY11" fmla="*/ 125924 h 1119885"/>
              <a:gd name="connsiteX12" fmla="*/ 3208395 w 3360917"/>
              <a:gd name="connsiteY12" fmla="*/ 128321 h 1119885"/>
              <a:gd name="connsiteX13" fmla="*/ 3220248 w 3360917"/>
              <a:gd name="connsiteY13" fmla="*/ 141440 h 1119885"/>
              <a:gd name="connsiteX14" fmla="*/ 3256821 w 3360917"/>
              <a:gd name="connsiteY14" fmla="*/ 174949 h 1119885"/>
              <a:gd name="connsiteX15" fmla="*/ 3275190 w 3360917"/>
              <a:gd name="connsiteY15" fmla="*/ 180658 h 1119885"/>
              <a:gd name="connsiteX16" fmla="*/ 3318222 w 3360917"/>
              <a:gd name="connsiteY16" fmla="*/ 223239 h 1119885"/>
              <a:gd name="connsiteX17" fmla="*/ 3360750 w 3360917"/>
              <a:gd name="connsiteY17" fmla="*/ 276224 h 1119885"/>
              <a:gd name="connsiteX18" fmla="*/ 3360917 w 3360917"/>
              <a:gd name="connsiteY18" fmla="*/ 1060039 h 1119885"/>
              <a:gd name="connsiteX19" fmla="*/ 68660 w 3360917"/>
              <a:gd name="connsiteY19" fmla="*/ 1118555 h 1119885"/>
              <a:gd name="connsiteX20" fmla="*/ 5502 w 3360917"/>
              <a:gd name="connsiteY20" fmla="*/ 1071373 h 1119885"/>
              <a:gd name="connsiteX21" fmla="*/ 555 w 3360917"/>
              <a:gd name="connsiteY21" fmla="*/ 1023579 h 1119885"/>
              <a:gd name="connsiteX22" fmla="*/ 24328 w 3360917"/>
              <a:gd name="connsiteY22" fmla="*/ 952937 h 1119885"/>
              <a:gd name="connsiteX23" fmla="*/ 36170 w 3360917"/>
              <a:gd name="connsiteY23" fmla="*/ 896967 h 1119885"/>
              <a:gd name="connsiteX24" fmla="*/ 30763 w 3360917"/>
              <a:gd name="connsiteY24" fmla="*/ 845988 h 1119885"/>
              <a:gd name="connsiteX25" fmla="*/ 31099 w 3360917"/>
              <a:gd name="connsiteY25" fmla="*/ 802186 h 1119885"/>
              <a:gd name="connsiteX26" fmla="*/ 58943 w 3360917"/>
              <a:gd name="connsiteY26" fmla="*/ 743534 h 1119885"/>
              <a:gd name="connsiteX27" fmla="*/ 117374 w 3360917"/>
              <a:gd name="connsiteY27" fmla="*/ 674006 h 1119885"/>
              <a:gd name="connsiteX28" fmla="*/ 136889 w 3360917"/>
              <a:gd name="connsiteY28" fmla="*/ 627821 h 1119885"/>
              <a:gd name="connsiteX29" fmla="*/ 169239 w 3360917"/>
              <a:gd name="connsiteY29" fmla="*/ 564374 h 1119885"/>
              <a:gd name="connsiteX30" fmla="*/ 205128 w 3360917"/>
              <a:gd name="connsiteY30" fmla="*/ 512664 h 1119885"/>
              <a:gd name="connsiteX31" fmla="*/ 229969 w 3360917"/>
              <a:gd name="connsiteY31" fmla="*/ 463576 h 1119885"/>
              <a:gd name="connsiteX32" fmla="*/ 289450 w 3360917"/>
              <a:gd name="connsiteY32" fmla="*/ 417115 h 1119885"/>
              <a:gd name="connsiteX33" fmla="*/ 314521 w 3360917"/>
              <a:gd name="connsiteY33" fmla="*/ 384603 h 1119885"/>
              <a:gd name="connsiteX34" fmla="*/ 338487 w 3360917"/>
              <a:gd name="connsiteY34" fmla="*/ 377265 h 1119885"/>
              <a:gd name="connsiteX35" fmla="*/ 357050 w 3360917"/>
              <a:gd name="connsiteY35" fmla="*/ 351093 h 1119885"/>
              <a:gd name="connsiteX36" fmla="*/ 369464 w 3360917"/>
              <a:gd name="connsiteY36" fmla="*/ 321477 h 1119885"/>
              <a:gd name="connsiteX37" fmla="*/ 412881 w 3360917"/>
              <a:gd name="connsiteY37" fmla="*/ 262248 h 1119885"/>
              <a:gd name="connsiteX38" fmla="*/ 461146 w 3360917"/>
              <a:gd name="connsiteY38" fmla="*/ 223029 h 1119885"/>
              <a:gd name="connsiteX39" fmla="*/ 521373 w 3360917"/>
              <a:gd name="connsiteY39" fmla="*/ 173671 h 1119885"/>
              <a:gd name="connsiteX40" fmla="*/ 564069 w 3360917"/>
              <a:gd name="connsiteY40" fmla="*/ 114441 h 1119885"/>
              <a:gd name="connsiteX41" fmla="*/ 617632 w 3360917"/>
              <a:gd name="connsiteY41" fmla="*/ 64270 h 1119885"/>
              <a:gd name="connsiteX42" fmla="*/ 648287 w 3360917"/>
              <a:gd name="connsiteY42" fmla="*/ 53129 h 1119885"/>
              <a:gd name="connsiteX43" fmla="*/ 660534 w 3360917"/>
              <a:gd name="connsiteY43" fmla="*/ 13642 h 1119885"/>
              <a:gd name="connsiteX44" fmla="*/ 678904 w 3360917"/>
              <a:gd name="connsiteY44" fmla="*/ 3770 h 1119885"/>
              <a:gd name="connsiteX45" fmla="*/ 680463 w 3360917"/>
              <a:gd name="connsiteY45" fmla="*/ 0 h 1119885"/>
              <a:gd name="connsiteX0" fmla="*/ 3203916 w 3360917"/>
              <a:gd name="connsiteY0" fmla="*/ 121245 h 1119885"/>
              <a:gd name="connsiteX1" fmla="*/ 3206594 w 3360917"/>
              <a:gd name="connsiteY1" fmla="*/ 125972 h 1119885"/>
              <a:gd name="connsiteX2" fmla="*/ 3206454 w 3360917"/>
              <a:gd name="connsiteY2" fmla="*/ 125924 h 1119885"/>
              <a:gd name="connsiteX3" fmla="*/ 3203072 w 3360917"/>
              <a:gd name="connsiteY3" fmla="*/ 121746 h 1119885"/>
              <a:gd name="connsiteX4" fmla="*/ 3203916 w 3360917"/>
              <a:gd name="connsiteY4" fmla="*/ 121245 h 1119885"/>
              <a:gd name="connsiteX5" fmla="*/ 680463 w 3360917"/>
              <a:gd name="connsiteY5" fmla="*/ 0 h 1119885"/>
              <a:gd name="connsiteX6" fmla="*/ 3077679 w 3360917"/>
              <a:gd name="connsiteY6" fmla="*/ 0 h 1119885"/>
              <a:gd name="connsiteX7" fmla="*/ 3102732 w 3360917"/>
              <a:gd name="connsiteY7" fmla="*/ 21434 h 1119885"/>
              <a:gd name="connsiteX8" fmla="*/ 3133749 w 3360917"/>
              <a:gd name="connsiteY8" fmla="*/ 48149 h 1119885"/>
              <a:gd name="connsiteX9" fmla="*/ 3152724 w 3360917"/>
              <a:gd name="connsiteY9" fmla="*/ 92616 h 1119885"/>
              <a:gd name="connsiteX10" fmla="*/ 3194917 w 3360917"/>
              <a:gd name="connsiteY10" fmla="*/ 121963 h 1119885"/>
              <a:gd name="connsiteX11" fmla="*/ 3206454 w 3360917"/>
              <a:gd name="connsiteY11" fmla="*/ 125924 h 1119885"/>
              <a:gd name="connsiteX12" fmla="*/ 3208395 w 3360917"/>
              <a:gd name="connsiteY12" fmla="*/ 128321 h 1119885"/>
              <a:gd name="connsiteX13" fmla="*/ 3220248 w 3360917"/>
              <a:gd name="connsiteY13" fmla="*/ 141440 h 1119885"/>
              <a:gd name="connsiteX14" fmla="*/ 3256821 w 3360917"/>
              <a:gd name="connsiteY14" fmla="*/ 174949 h 1119885"/>
              <a:gd name="connsiteX15" fmla="*/ 3275190 w 3360917"/>
              <a:gd name="connsiteY15" fmla="*/ 180658 h 1119885"/>
              <a:gd name="connsiteX16" fmla="*/ 3318222 w 3360917"/>
              <a:gd name="connsiteY16" fmla="*/ 223239 h 1119885"/>
              <a:gd name="connsiteX17" fmla="*/ 3360750 w 3360917"/>
              <a:gd name="connsiteY17" fmla="*/ 276224 h 1119885"/>
              <a:gd name="connsiteX18" fmla="*/ 3360917 w 3360917"/>
              <a:gd name="connsiteY18" fmla="*/ 1060039 h 1119885"/>
              <a:gd name="connsiteX19" fmla="*/ 68660 w 3360917"/>
              <a:gd name="connsiteY19" fmla="*/ 1118555 h 1119885"/>
              <a:gd name="connsiteX20" fmla="*/ 5502 w 3360917"/>
              <a:gd name="connsiteY20" fmla="*/ 1071373 h 1119885"/>
              <a:gd name="connsiteX21" fmla="*/ 555 w 3360917"/>
              <a:gd name="connsiteY21" fmla="*/ 1023579 h 1119885"/>
              <a:gd name="connsiteX22" fmla="*/ 24328 w 3360917"/>
              <a:gd name="connsiteY22" fmla="*/ 952937 h 1119885"/>
              <a:gd name="connsiteX23" fmla="*/ 36170 w 3360917"/>
              <a:gd name="connsiteY23" fmla="*/ 896967 h 1119885"/>
              <a:gd name="connsiteX24" fmla="*/ 30763 w 3360917"/>
              <a:gd name="connsiteY24" fmla="*/ 845988 h 1119885"/>
              <a:gd name="connsiteX25" fmla="*/ 31099 w 3360917"/>
              <a:gd name="connsiteY25" fmla="*/ 802186 h 1119885"/>
              <a:gd name="connsiteX26" fmla="*/ 58943 w 3360917"/>
              <a:gd name="connsiteY26" fmla="*/ 743534 h 1119885"/>
              <a:gd name="connsiteX27" fmla="*/ 117374 w 3360917"/>
              <a:gd name="connsiteY27" fmla="*/ 674006 h 1119885"/>
              <a:gd name="connsiteX28" fmla="*/ 136889 w 3360917"/>
              <a:gd name="connsiteY28" fmla="*/ 627821 h 1119885"/>
              <a:gd name="connsiteX29" fmla="*/ 169239 w 3360917"/>
              <a:gd name="connsiteY29" fmla="*/ 564374 h 1119885"/>
              <a:gd name="connsiteX30" fmla="*/ 205128 w 3360917"/>
              <a:gd name="connsiteY30" fmla="*/ 512664 h 1119885"/>
              <a:gd name="connsiteX31" fmla="*/ 229969 w 3360917"/>
              <a:gd name="connsiteY31" fmla="*/ 463576 h 1119885"/>
              <a:gd name="connsiteX32" fmla="*/ 289450 w 3360917"/>
              <a:gd name="connsiteY32" fmla="*/ 417115 h 1119885"/>
              <a:gd name="connsiteX33" fmla="*/ 314521 w 3360917"/>
              <a:gd name="connsiteY33" fmla="*/ 384603 h 1119885"/>
              <a:gd name="connsiteX34" fmla="*/ 338487 w 3360917"/>
              <a:gd name="connsiteY34" fmla="*/ 377265 h 1119885"/>
              <a:gd name="connsiteX35" fmla="*/ 357050 w 3360917"/>
              <a:gd name="connsiteY35" fmla="*/ 351093 h 1119885"/>
              <a:gd name="connsiteX36" fmla="*/ 369464 w 3360917"/>
              <a:gd name="connsiteY36" fmla="*/ 321477 h 1119885"/>
              <a:gd name="connsiteX37" fmla="*/ 412881 w 3360917"/>
              <a:gd name="connsiteY37" fmla="*/ 262248 h 1119885"/>
              <a:gd name="connsiteX38" fmla="*/ 461146 w 3360917"/>
              <a:gd name="connsiteY38" fmla="*/ 223029 h 1119885"/>
              <a:gd name="connsiteX39" fmla="*/ 521373 w 3360917"/>
              <a:gd name="connsiteY39" fmla="*/ 173671 h 1119885"/>
              <a:gd name="connsiteX40" fmla="*/ 564069 w 3360917"/>
              <a:gd name="connsiteY40" fmla="*/ 114441 h 1119885"/>
              <a:gd name="connsiteX41" fmla="*/ 617632 w 3360917"/>
              <a:gd name="connsiteY41" fmla="*/ 64270 h 1119885"/>
              <a:gd name="connsiteX42" fmla="*/ 648287 w 3360917"/>
              <a:gd name="connsiteY42" fmla="*/ 53129 h 1119885"/>
              <a:gd name="connsiteX43" fmla="*/ 660534 w 3360917"/>
              <a:gd name="connsiteY43" fmla="*/ 13642 h 1119885"/>
              <a:gd name="connsiteX44" fmla="*/ 678904 w 3360917"/>
              <a:gd name="connsiteY44" fmla="*/ 3770 h 1119885"/>
              <a:gd name="connsiteX45" fmla="*/ 680463 w 3360917"/>
              <a:gd name="connsiteY45" fmla="*/ 0 h 1119885"/>
              <a:gd name="connsiteX0" fmla="*/ 3203916 w 3360917"/>
              <a:gd name="connsiteY0" fmla="*/ 121245 h 1119885"/>
              <a:gd name="connsiteX1" fmla="*/ 3206594 w 3360917"/>
              <a:gd name="connsiteY1" fmla="*/ 125972 h 1119885"/>
              <a:gd name="connsiteX2" fmla="*/ 3206454 w 3360917"/>
              <a:gd name="connsiteY2" fmla="*/ 125924 h 1119885"/>
              <a:gd name="connsiteX3" fmla="*/ 3203072 w 3360917"/>
              <a:gd name="connsiteY3" fmla="*/ 121746 h 1119885"/>
              <a:gd name="connsiteX4" fmla="*/ 3203916 w 3360917"/>
              <a:gd name="connsiteY4" fmla="*/ 121245 h 1119885"/>
              <a:gd name="connsiteX5" fmla="*/ 680463 w 3360917"/>
              <a:gd name="connsiteY5" fmla="*/ 0 h 1119885"/>
              <a:gd name="connsiteX6" fmla="*/ 3077679 w 3360917"/>
              <a:gd name="connsiteY6" fmla="*/ 0 h 1119885"/>
              <a:gd name="connsiteX7" fmla="*/ 3102732 w 3360917"/>
              <a:gd name="connsiteY7" fmla="*/ 21434 h 1119885"/>
              <a:gd name="connsiteX8" fmla="*/ 3133749 w 3360917"/>
              <a:gd name="connsiteY8" fmla="*/ 48149 h 1119885"/>
              <a:gd name="connsiteX9" fmla="*/ 3152724 w 3360917"/>
              <a:gd name="connsiteY9" fmla="*/ 92616 h 1119885"/>
              <a:gd name="connsiteX10" fmla="*/ 3194917 w 3360917"/>
              <a:gd name="connsiteY10" fmla="*/ 121963 h 1119885"/>
              <a:gd name="connsiteX11" fmla="*/ 3206454 w 3360917"/>
              <a:gd name="connsiteY11" fmla="*/ 125924 h 1119885"/>
              <a:gd name="connsiteX12" fmla="*/ 3208395 w 3360917"/>
              <a:gd name="connsiteY12" fmla="*/ 128321 h 1119885"/>
              <a:gd name="connsiteX13" fmla="*/ 3220248 w 3360917"/>
              <a:gd name="connsiteY13" fmla="*/ 141440 h 1119885"/>
              <a:gd name="connsiteX14" fmla="*/ 3256821 w 3360917"/>
              <a:gd name="connsiteY14" fmla="*/ 174949 h 1119885"/>
              <a:gd name="connsiteX15" fmla="*/ 3275190 w 3360917"/>
              <a:gd name="connsiteY15" fmla="*/ 180658 h 1119885"/>
              <a:gd name="connsiteX16" fmla="*/ 3318222 w 3360917"/>
              <a:gd name="connsiteY16" fmla="*/ 223239 h 1119885"/>
              <a:gd name="connsiteX17" fmla="*/ 3360750 w 3360917"/>
              <a:gd name="connsiteY17" fmla="*/ 276224 h 1119885"/>
              <a:gd name="connsiteX18" fmla="*/ 3360917 w 3360917"/>
              <a:gd name="connsiteY18" fmla="*/ 1060039 h 1119885"/>
              <a:gd name="connsiteX19" fmla="*/ 68660 w 3360917"/>
              <a:gd name="connsiteY19" fmla="*/ 1118555 h 1119885"/>
              <a:gd name="connsiteX20" fmla="*/ 5502 w 3360917"/>
              <a:gd name="connsiteY20" fmla="*/ 1071373 h 1119885"/>
              <a:gd name="connsiteX21" fmla="*/ 555 w 3360917"/>
              <a:gd name="connsiteY21" fmla="*/ 1023579 h 1119885"/>
              <a:gd name="connsiteX22" fmla="*/ 24328 w 3360917"/>
              <a:gd name="connsiteY22" fmla="*/ 952937 h 1119885"/>
              <a:gd name="connsiteX23" fmla="*/ 36170 w 3360917"/>
              <a:gd name="connsiteY23" fmla="*/ 896967 h 1119885"/>
              <a:gd name="connsiteX24" fmla="*/ 30763 w 3360917"/>
              <a:gd name="connsiteY24" fmla="*/ 845988 h 1119885"/>
              <a:gd name="connsiteX25" fmla="*/ 31099 w 3360917"/>
              <a:gd name="connsiteY25" fmla="*/ 802186 h 1119885"/>
              <a:gd name="connsiteX26" fmla="*/ 58943 w 3360917"/>
              <a:gd name="connsiteY26" fmla="*/ 743534 h 1119885"/>
              <a:gd name="connsiteX27" fmla="*/ 117374 w 3360917"/>
              <a:gd name="connsiteY27" fmla="*/ 674006 h 1119885"/>
              <a:gd name="connsiteX28" fmla="*/ 136889 w 3360917"/>
              <a:gd name="connsiteY28" fmla="*/ 627821 h 1119885"/>
              <a:gd name="connsiteX29" fmla="*/ 169239 w 3360917"/>
              <a:gd name="connsiteY29" fmla="*/ 564374 h 1119885"/>
              <a:gd name="connsiteX30" fmla="*/ 205128 w 3360917"/>
              <a:gd name="connsiteY30" fmla="*/ 512664 h 1119885"/>
              <a:gd name="connsiteX31" fmla="*/ 229969 w 3360917"/>
              <a:gd name="connsiteY31" fmla="*/ 463576 h 1119885"/>
              <a:gd name="connsiteX32" fmla="*/ 289450 w 3360917"/>
              <a:gd name="connsiteY32" fmla="*/ 417115 h 1119885"/>
              <a:gd name="connsiteX33" fmla="*/ 314521 w 3360917"/>
              <a:gd name="connsiteY33" fmla="*/ 384603 h 1119885"/>
              <a:gd name="connsiteX34" fmla="*/ 338487 w 3360917"/>
              <a:gd name="connsiteY34" fmla="*/ 377265 h 1119885"/>
              <a:gd name="connsiteX35" fmla="*/ 357050 w 3360917"/>
              <a:gd name="connsiteY35" fmla="*/ 351093 h 1119885"/>
              <a:gd name="connsiteX36" fmla="*/ 369464 w 3360917"/>
              <a:gd name="connsiteY36" fmla="*/ 321477 h 1119885"/>
              <a:gd name="connsiteX37" fmla="*/ 412881 w 3360917"/>
              <a:gd name="connsiteY37" fmla="*/ 262248 h 1119885"/>
              <a:gd name="connsiteX38" fmla="*/ 461146 w 3360917"/>
              <a:gd name="connsiteY38" fmla="*/ 223029 h 1119885"/>
              <a:gd name="connsiteX39" fmla="*/ 521373 w 3360917"/>
              <a:gd name="connsiteY39" fmla="*/ 173671 h 1119885"/>
              <a:gd name="connsiteX40" fmla="*/ 564069 w 3360917"/>
              <a:gd name="connsiteY40" fmla="*/ 114441 h 1119885"/>
              <a:gd name="connsiteX41" fmla="*/ 617632 w 3360917"/>
              <a:gd name="connsiteY41" fmla="*/ 64270 h 1119885"/>
              <a:gd name="connsiteX42" fmla="*/ 648287 w 3360917"/>
              <a:gd name="connsiteY42" fmla="*/ 53129 h 1119885"/>
              <a:gd name="connsiteX43" fmla="*/ 660534 w 3360917"/>
              <a:gd name="connsiteY43" fmla="*/ 13642 h 1119885"/>
              <a:gd name="connsiteX44" fmla="*/ 678904 w 3360917"/>
              <a:gd name="connsiteY44" fmla="*/ 3770 h 1119885"/>
              <a:gd name="connsiteX45" fmla="*/ 680463 w 3360917"/>
              <a:gd name="connsiteY45" fmla="*/ 0 h 111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60917" h="1119885">
                <a:moveTo>
                  <a:pt x="3203916" y="121245"/>
                </a:moveTo>
                <a:lnTo>
                  <a:pt x="3206594" y="125972"/>
                </a:lnTo>
                <a:lnTo>
                  <a:pt x="3206454" y="125924"/>
                </a:lnTo>
                <a:lnTo>
                  <a:pt x="3203072" y="121746"/>
                </a:lnTo>
                <a:cubicBezTo>
                  <a:pt x="3201249" y="119156"/>
                  <a:pt x="3202430" y="119765"/>
                  <a:pt x="3203916" y="121245"/>
                </a:cubicBezTo>
                <a:close/>
                <a:moveTo>
                  <a:pt x="680463" y="0"/>
                </a:moveTo>
                <a:lnTo>
                  <a:pt x="3077679" y="0"/>
                </a:lnTo>
                <a:lnTo>
                  <a:pt x="3102732" y="21434"/>
                </a:lnTo>
                <a:cubicBezTo>
                  <a:pt x="3114025" y="31124"/>
                  <a:pt x="3129667" y="38278"/>
                  <a:pt x="3133749" y="48149"/>
                </a:cubicBezTo>
                <a:cubicBezTo>
                  <a:pt x="3153528" y="53464"/>
                  <a:pt x="3142530" y="80314"/>
                  <a:pt x="3152724" y="92616"/>
                </a:cubicBezTo>
                <a:cubicBezTo>
                  <a:pt x="3162919" y="104918"/>
                  <a:pt x="3191581" y="105825"/>
                  <a:pt x="3194917" y="121963"/>
                </a:cubicBezTo>
                <a:lnTo>
                  <a:pt x="3206454" y="125924"/>
                </a:lnTo>
                <a:lnTo>
                  <a:pt x="3208395" y="128321"/>
                </a:lnTo>
                <a:cubicBezTo>
                  <a:pt x="3211146" y="131507"/>
                  <a:pt x="3214984" y="135783"/>
                  <a:pt x="3220248" y="141440"/>
                </a:cubicBezTo>
                <a:cubicBezTo>
                  <a:pt x="3250405" y="157644"/>
                  <a:pt x="3247664" y="168413"/>
                  <a:pt x="3256821" y="174949"/>
                </a:cubicBezTo>
                <a:cubicBezTo>
                  <a:pt x="3265977" y="181485"/>
                  <a:pt x="3264957" y="172610"/>
                  <a:pt x="3275190" y="180658"/>
                </a:cubicBezTo>
                <a:cubicBezTo>
                  <a:pt x="3285424" y="188705"/>
                  <a:pt x="3308617" y="192268"/>
                  <a:pt x="3318222" y="223239"/>
                </a:cubicBezTo>
                <a:lnTo>
                  <a:pt x="3360750" y="276224"/>
                </a:lnTo>
                <a:cubicBezTo>
                  <a:pt x="3360805" y="537495"/>
                  <a:pt x="3360862" y="798768"/>
                  <a:pt x="3360917" y="1060039"/>
                </a:cubicBezTo>
                <a:cubicBezTo>
                  <a:pt x="2273008" y="1063329"/>
                  <a:pt x="1156569" y="1115265"/>
                  <a:pt x="68660" y="1118555"/>
                </a:cubicBezTo>
                <a:cubicBezTo>
                  <a:pt x="7612" y="1124992"/>
                  <a:pt x="39433" y="1107889"/>
                  <a:pt x="5502" y="1071373"/>
                </a:cubicBezTo>
                <a:cubicBezTo>
                  <a:pt x="11625" y="1061500"/>
                  <a:pt x="-2962" y="1036337"/>
                  <a:pt x="555" y="1023579"/>
                </a:cubicBezTo>
                <a:cubicBezTo>
                  <a:pt x="26833" y="968765"/>
                  <a:pt x="25184" y="972168"/>
                  <a:pt x="24328" y="952937"/>
                </a:cubicBezTo>
                <a:cubicBezTo>
                  <a:pt x="23471" y="933705"/>
                  <a:pt x="36469" y="973824"/>
                  <a:pt x="36170" y="896967"/>
                </a:cubicBezTo>
                <a:cubicBezTo>
                  <a:pt x="34353" y="883715"/>
                  <a:pt x="31608" y="861785"/>
                  <a:pt x="30763" y="845988"/>
                </a:cubicBezTo>
                <a:cubicBezTo>
                  <a:pt x="29918" y="830191"/>
                  <a:pt x="26402" y="819262"/>
                  <a:pt x="31099" y="802186"/>
                </a:cubicBezTo>
                <a:cubicBezTo>
                  <a:pt x="35796" y="785110"/>
                  <a:pt x="44564" y="764897"/>
                  <a:pt x="58943" y="743534"/>
                </a:cubicBezTo>
                <a:cubicBezTo>
                  <a:pt x="73322" y="722171"/>
                  <a:pt x="104383" y="693291"/>
                  <a:pt x="117374" y="674006"/>
                </a:cubicBezTo>
                <a:cubicBezTo>
                  <a:pt x="130365" y="654721"/>
                  <a:pt x="128245" y="646093"/>
                  <a:pt x="136889" y="627821"/>
                </a:cubicBezTo>
                <a:cubicBezTo>
                  <a:pt x="145533" y="609549"/>
                  <a:pt x="157866" y="583567"/>
                  <a:pt x="169239" y="564374"/>
                </a:cubicBezTo>
                <a:cubicBezTo>
                  <a:pt x="180612" y="545181"/>
                  <a:pt x="195007" y="529464"/>
                  <a:pt x="205128" y="512664"/>
                </a:cubicBezTo>
                <a:cubicBezTo>
                  <a:pt x="215250" y="495864"/>
                  <a:pt x="199563" y="537107"/>
                  <a:pt x="229969" y="463576"/>
                </a:cubicBezTo>
                <a:cubicBezTo>
                  <a:pt x="243526" y="449005"/>
                  <a:pt x="275358" y="430276"/>
                  <a:pt x="289450" y="417115"/>
                </a:cubicBezTo>
                <a:cubicBezTo>
                  <a:pt x="303542" y="403954"/>
                  <a:pt x="312480" y="394474"/>
                  <a:pt x="314521" y="384603"/>
                </a:cubicBezTo>
                <a:cubicBezTo>
                  <a:pt x="320644" y="381313"/>
                  <a:pt x="331399" y="382849"/>
                  <a:pt x="338487" y="377265"/>
                </a:cubicBezTo>
                <a:cubicBezTo>
                  <a:pt x="345575" y="371680"/>
                  <a:pt x="351887" y="360390"/>
                  <a:pt x="357050" y="351093"/>
                </a:cubicBezTo>
                <a:cubicBezTo>
                  <a:pt x="362213" y="341795"/>
                  <a:pt x="360159" y="336285"/>
                  <a:pt x="369464" y="321477"/>
                </a:cubicBezTo>
                <a:cubicBezTo>
                  <a:pt x="378770" y="306669"/>
                  <a:pt x="394319" y="291045"/>
                  <a:pt x="412881" y="262248"/>
                </a:cubicBezTo>
                <a:cubicBezTo>
                  <a:pt x="433780" y="237774"/>
                  <a:pt x="443065" y="237792"/>
                  <a:pt x="461146" y="223029"/>
                </a:cubicBezTo>
                <a:cubicBezTo>
                  <a:pt x="479228" y="208265"/>
                  <a:pt x="504220" y="191769"/>
                  <a:pt x="521373" y="173671"/>
                </a:cubicBezTo>
                <a:cubicBezTo>
                  <a:pt x="538527" y="155573"/>
                  <a:pt x="548027" y="132674"/>
                  <a:pt x="564069" y="114441"/>
                </a:cubicBezTo>
                <a:cubicBezTo>
                  <a:pt x="580112" y="96207"/>
                  <a:pt x="603595" y="74488"/>
                  <a:pt x="617632" y="64270"/>
                </a:cubicBezTo>
                <a:cubicBezTo>
                  <a:pt x="631669" y="54052"/>
                  <a:pt x="641137" y="61568"/>
                  <a:pt x="648287" y="53129"/>
                </a:cubicBezTo>
                <a:cubicBezTo>
                  <a:pt x="655438" y="44690"/>
                  <a:pt x="654079" y="24048"/>
                  <a:pt x="660534" y="13642"/>
                </a:cubicBezTo>
                <a:cubicBezTo>
                  <a:pt x="665098" y="6284"/>
                  <a:pt x="673863" y="10271"/>
                  <a:pt x="678904" y="3770"/>
                </a:cubicBezTo>
                <a:lnTo>
                  <a:pt x="680463" y="0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0B58A10-F3A3-4B74-AB81-06EB2CB46E20}"/>
              </a:ext>
            </a:extLst>
          </p:cNvPr>
          <p:cNvSpPr/>
          <p:nvPr/>
        </p:nvSpPr>
        <p:spPr>
          <a:xfrm>
            <a:off x="1184924" y="4179507"/>
            <a:ext cx="3736832" cy="1779660"/>
          </a:xfrm>
          <a:custGeom>
            <a:avLst/>
            <a:gdLst>
              <a:gd name="connsiteX0" fmla="*/ 0 w 3185459"/>
              <a:gd name="connsiteY0" fmla="*/ 998073 h 999507"/>
              <a:gd name="connsiteX1" fmla="*/ 3185459 w 3185459"/>
              <a:gd name="connsiteY1" fmla="*/ 992097 h 999507"/>
              <a:gd name="connsiteX2" fmla="*/ 3179482 w 3185459"/>
              <a:gd name="connsiteY2" fmla="*/ 651438 h 999507"/>
              <a:gd name="connsiteX3" fmla="*/ 3149600 w 3185459"/>
              <a:gd name="connsiteY3" fmla="*/ 597650 h 999507"/>
              <a:gd name="connsiteX4" fmla="*/ 3101788 w 3185459"/>
              <a:gd name="connsiteY4" fmla="*/ 513979 h 999507"/>
              <a:gd name="connsiteX5" fmla="*/ 3083859 w 3185459"/>
              <a:gd name="connsiteY5" fmla="*/ 496050 h 999507"/>
              <a:gd name="connsiteX6" fmla="*/ 3053976 w 3185459"/>
              <a:gd name="connsiteY6" fmla="*/ 472144 h 999507"/>
              <a:gd name="connsiteX7" fmla="*/ 3000188 w 3185459"/>
              <a:gd name="connsiteY7" fmla="*/ 442261 h 999507"/>
              <a:gd name="connsiteX8" fmla="*/ 2982259 w 3185459"/>
              <a:gd name="connsiteY8" fmla="*/ 406403 h 999507"/>
              <a:gd name="connsiteX9" fmla="*/ 2910541 w 3185459"/>
              <a:gd name="connsiteY9" fmla="*/ 388473 h 999507"/>
              <a:gd name="connsiteX10" fmla="*/ 2898588 w 3185459"/>
              <a:gd name="connsiteY10" fmla="*/ 370544 h 999507"/>
              <a:gd name="connsiteX11" fmla="*/ 2862729 w 3185459"/>
              <a:gd name="connsiteY11" fmla="*/ 340661 h 999507"/>
              <a:gd name="connsiteX12" fmla="*/ 2850776 w 3185459"/>
              <a:gd name="connsiteY12" fmla="*/ 322732 h 999507"/>
              <a:gd name="connsiteX13" fmla="*/ 2814918 w 3185459"/>
              <a:gd name="connsiteY13" fmla="*/ 298826 h 999507"/>
              <a:gd name="connsiteX14" fmla="*/ 2802965 w 3185459"/>
              <a:gd name="connsiteY14" fmla="*/ 274920 h 999507"/>
              <a:gd name="connsiteX15" fmla="*/ 2767106 w 3185459"/>
              <a:gd name="connsiteY15" fmla="*/ 262967 h 999507"/>
              <a:gd name="connsiteX16" fmla="*/ 2719294 w 3185459"/>
              <a:gd name="connsiteY16" fmla="*/ 245038 h 999507"/>
              <a:gd name="connsiteX17" fmla="*/ 2701365 w 3185459"/>
              <a:gd name="connsiteY17" fmla="*/ 239061 h 999507"/>
              <a:gd name="connsiteX18" fmla="*/ 2653553 w 3185459"/>
              <a:gd name="connsiteY18" fmla="*/ 233085 h 999507"/>
              <a:gd name="connsiteX19" fmla="*/ 2629647 w 3185459"/>
              <a:gd name="connsiteY19" fmla="*/ 221132 h 999507"/>
              <a:gd name="connsiteX20" fmla="*/ 2569882 w 3185459"/>
              <a:gd name="connsiteY20" fmla="*/ 203203 h 999507"/>
              <a:gd name="connsiteX21" fmla="*/ 2551953 w 3185459"/>
              <a:gd name="connsiteY21" fmla="*/ 191250 h 999507"/>
              <a:gd name="connsiteX22" fmla="*/ 2516094 w 3185459"/>
              <a:gd name="connsiteY22" fmla="*/ 179297 h 999507"/>
              <a:gd name="connsiteX23" fmla="*/ 2480235 w 3185459"/>
              <a:gd name="connsiteY23" fmla="*/ 155391 h 999507"/>
              <a:gd name="connsiteX24" fmla="*/ 2444376 w 3185459"/>
              <a:gd name="connsiteY24" fmla="*/ 131485 h 999507"/>
              <a:gd name="connsiteX25" fmla="*/ 2402541 w 3185459"/>
              <a:gd name="connsiteY25" fmla="*/ 113556 h 999507"/>
              <a:gd name="connsiteX26" fmla="*/ 2372659 w 3185459"/>
              <a:gd name="connsiteY26" fmla="*/ 101603 h 999507"/>
              <a:gd name="connsiteX27" fmla="*/ 2348753 w 3185459"/>
              <a:gd name="connsiteY27" fmla="*/ 95626 h 999507"/>
              <a:gd name="connsiteX28" fmla="*/ 2330823 w 3185459"/>
              <a:gd name="connsiteY28" fmla="*/ 89650 h 999507"/>
              <a:gd name="connsiteX29" fmla="*/ 2306918 w 3185459"/>
              <a:gd name="connsiteY29" fmla="*/ 71720 h 999507"/>
              <a:gd name="connsiteX30" fmla="*/ 2199341 w 3185459"/>
              <a:gd name="connsiteY30" fmla="*/ 53791 h 999507"/>
              <a:gd name="connsiteX31" fmla="*/ 2181412 w 3185459"/>
              <a:gd name="connsiteY31" fmla="*/ 41838 h 999507"/>
              <a:gd name="connsiteX32" fmla="*/ 2163482 w 3185459"/>
              <a:gd name="connsiteY32" fmla="*/ 35861 h 999507"/>
              <a:gd name="connsiteX33" fmla="*/ 2091765 w 3185459"/>
              <a:gd name="connsiteY33" fmla="*/ 17932 h 999507"/>
              <a:gd name="connsiteX34" fmla="*/ 2073835 w 3185459"/>
              <a:gd name="connsiteY34" fmla="*/ 5979 h 999507"/>
              <a:gd name="connsiteX35" fmla="*/ 1667435 w 3185459"/>
              <a:gd name="connsiteY35" fmla="*/ 5979 h 999507"/>
              <a:gd name="connsiteX36" fmla="*/ 1625600 w 3185459"/>
              <a:gd name="connsiteY36" fmla="*/ 11956 h 999507"/>
              <a:gd name="connsiteX37" fmla="*/ 1577788 w 3185459"/>
              <a:gd name="connsiteY37" fmla="*/ 23909 h 999507"/>
              <a:gd name="connsiteX38" fmla="*/ 1512047 w 3185459"/>
              <a:gd name="connsiteY38" fmla="*/ 29885 h 999507"/>
              <a:gd name="connsiteX39" fmla="*/ 1380565 w 3185459"/>
              <a:gd name="connsiteY39" fmla="*/ 41838 h 999507"/>
              <a:gd name="connsiteX40" fmla="*/ 1362635 w 3185459"/>
              <a:gd name="connsiteY40" fmla="*/ 47814 h 999507"/>
              <a:gd name="connsiteX41" fmla="*/ 1278965 w 3185459"/>
              <a:gd name="connsiteY41" fmla="*/ 59767 h 999507"/>
              <a:gd name="connsiteX42" fmla="*/ 1243106 w 3185459"/>
              <a:gd name="connsiteY42" fmla="*/ 65744 h 999507"/>
              <a:gd name="connsiteX43" fmla="*/ 1207247 w 3185459"/>
              <a:gd name="connsiteY43" fmla="*/ 77697 h 999507"/>
              <a:gd name="connsiteX44" fmla="*/ 1177365 w 3185459"/>
              <a:gd name="connsiteY44" fmla="*/ 83673 h 999507"/>
              <a:gd name="connsiteX45" fmla="*/ 1141506 w 3185459"/>
              <a:gd name="connsiteY45" fmla="*/ 95626 h 999507"/>
              <a:gd name="connsiteX46" fmla="*/ 1123576 w 3185459"/>
              <a:gd name="connsiteY46" fmla="*/ 101603 h 999507"/>
              <a:gd name="connsiteX47" fmla="*/ 1105647 w 3185459"/>
              <a:gd name="connsiteY47" fmla="*/ 119532 h 999507"/>
              <a:gd name="connsiteX48" fmla="*/ 1069788 w 3185459"/>
              <a:gd name="connsiteY48" fmla="*/ 125509 h 999507"/>
              <a:gd name="connsiteX49" fmla="*/ 1045882 w 3185459"/>
              <a:gd name="connsiteY49" fmla="*/ 131485 h 999507"/>
              <a:gd name="connsiteX50" fmla="*/ 1010023 w 3185459"/>
              <a:gd name="connsiteY50" fmla="*/ 143438 h 999507"/>
              <a:gd name="connsiteX51" fmla="*/ 992094 w 3185459"/>
              <a:gd name="connsiteY51" fmla="*/ 155391 h 999507"/>
              <a:gd name="connsiteX52" fmla="*/ 956235 w 3185459"/>
              <a:gd name="connsiteY52" fmla="*/ 167344 h 999507"/>
              <a:gd name="connsiteX53" fmla="*/ 938306 w 3185459"/>
              <a:gd name="connsiteY53" fmla="*/ 173320 h 999507"/>
              <a:gd name="connsiteX54" fmla="*/ 890494 w 3185459"/>
              <a:gd name="connsiteY54" fmla="*/ 185273 h 999507"/>
              <a:gd name="connsiteX55" fmla="*/ 854635 w 3185459"/>
              <a:gd name="connsiteY55" fmla="*/ 209179 h 999507"/>
              <a:gd name="connsiteX56" fmla="*/ 836706 w 3185459"/>
              <a:gd name="connsiteY56" fmla="*/ 221132 h 999507"/>
              <a:gd name="connsiteX57" fmla="*/ 794871 w 3185459"/>
              <a:gd name="connsiteY57" fmla="*/ 233085 h 999507"/>
              <a:gd name="connsiteX58" fmla="*/ 776941 w 3185459"/>
              <a:gd name="connsiteY58" fmla="*/ 245038 h 999507"/>
              <a:gd name="connsiteX59" fmla="*/ 741082 w 3185459"/>
              <a:gd name="connsiteY59" fmla="*/ 256991 h 999507"/>
              <a:gd name="connsiteX60" fmla="*/ 723153 w 3185459"/>
              <a:gd name="connsiteY60" fmla="*/ 268944 h 999507"/>
              <a:gd name="connsiteX61" fmla="*/ 693271 w 3185459"/>
              <a:gd name="connsiteY61" fmla="*/ 274920 h 999507"/>
              <a:gd name="connsiteX62" fmla="*/ 657412 w 3185459"/>
              <a:gd name="connsiteY62" fmla="*/ 286873 h 999507"/>
              <a:gd name="connsiteX63" fmla="*/ 639482 w 3185459"/>
              <a:gd name="connsiteY63" fmla="*/ 292850 h 999507"/>
              <a:gd name="connsiteX64" fmla="*/ 615576 w 3185459"/>
              <a:gd name="connsiteY64" fmla="*/ 310779 h 999507"/>
              <a:gd name="connsiteX65" fmla="*/ 579718 w 3185459"/>
              <a:gd name="connsiteY65" fmla="*/ 334685 h 999507"/>
              <a:gd name="connsiteX66" fmla="*/ 567765 w 3185459"/>
              <a:gd name="connsiteY66" fmla="*/ 352614 h 999507"/>
              <a:gd name="connsiteX67" fmla="*/ 549835 w 3185459"/>
              <a:gd name="connsiteY67" fmla="*/ 358591 h 999507"/>
              <a:gd name="connsiteX68" fmla="*/ 537882 w 3185459"/>
              <a:gd name="connsiteY68" fmla="*/ 382497 h 999507"/>
              <a:gd name="connsiteX69" fmla="*/ 525929 w 3185459"/>
              <a:gd name="connsiteY69" fmla="*/ 400426 h 999507"/>
              <a:gd name="connsiteX70" fmla="*/ 508000 w 3185459"/>
              <a:gd name="connsiteY70" fmla="*/ 412379 h 999507"/>
              <a:gd name="connsiteX71" fmla="*/ 472141 w 3185459"/>
              <a:gd name="connsiteY71" fmla="*/ 448238 h 999507"/>
              <a:gd name="connsiteX72" fmla="*/ 448235 w 3185459"/>
              <a:gd name="connsiteY72" fmla="*/ 478120 h 999507"/>
              <a:gd name="connsiteX73" fmla="*/ 400423 w 3185459"/>
              <a:gd name="connsiteY73" fmla="*/ 519956 h 999507"/>
              <a:gd name="connsiteX74" fmla="*/ 364565 w 3185459"/>
              <a:gd name="connsiteY74" fmla="*/ 555814 h 999507"/>
              <a:gd name="connsiteX75" fmla="*/ 346635 w 3185459"/>
              <a:gd name="connsiteY75" fmla="*/ 573744 h 999507"/>
              <a:gd name="connsiteX76" fmla="*/ 334682 w 3185459"/>
              <a:gd name="connsiteY76" fmla="*/ 591673 h 999507"/>
              <a:gd name="connsiteX77" fmla="*/ 316753 w 3185459"/>
              <a:gd name="connsiteY77" fmla="*/ 597650 h 999507"/>
              <a:gd name="connsiteX78" fmla="*/ 310776 w 3185459"/>
              <a:gd name="connsiteY78" fmla="*/ 615579 h 999507"/>
              <a:gd name="connsiteX79" fmla="*/ 274918 w 3185459"/>
              <a:gd name="connsiteY79" fmla="*/ 645461 h 999507"/>
              <a:gd name="connsiteX80" fmla="*/ 245035 w 3185459"/>
              <a:gd name="connsiteY80" fmla="*/ 681320 h 999507"/>
              <a:gd name="connsiteX81" fmla="*/ 233082 w 3185459"/>
              <a:gd name="connsiteY81" fmla="*/ 699250 h 999507"/>
              <a:gd name="connsiteX82" fmla="*/ 197223 w 3185459"/>
              <a:gd name="connsiteY82" fmla="*/ 723156 h 999507"/>
              <a:gd name="connsiteX83" fmla="*/ 173318 w 3185459"/>
              <a:gd name="connsiteY83" fmla="*/ 759014 h 999507"/>
              <a:gd name="connsiteX84" fmla="*/ 119529 w 3185459"/>
              <a:gd name="connsiteY84" fmla="*/ 812803 h 999507"/>
              <a:gd name="connsiteX85" fmla="*/ 101600 w 3185459"/>
              <a:gd name="connsiteY85" fmla="*/ 830732 h 999507"/>
              <a:gd name="connsiteX86" fmla="*/ 89647 w 3185459"/>
              <a:gd name="connsiteY86" fmla="*/ 848661 h 999507"/>
              <a:gd name="connsiteX87" fmla="*/ 71718 w 3185459"/>
              <a:gd name="connsiteY87" fmla="*/ 854638 h 999507"/>
              <a:gd name="connsiteX88" fmla="*/ 47812 w 3185459"/>
              <a:gd name="connsiteY88" fmla="*/ 890497 h 999507"/>
              <a:gd name="connsiteX89" fmla="*/ 29882 w 3185459"/>
              <a:gd name="connsiteY89" fmla="*/ 962214 h 999507"/>
              <a:gd name="connsiteX90" fmla="*/ 11953 w 3185459"/>
              <a:gd name="connsiteY90" fmla="*/ 980144 h 999507"/>
              <a:gd name="connsiteX91" fmla="*/ 0 w 3185459"/>
              <a:gd name="connsiteY91" fmla="*/ 998073 h 999507"/>
              <a:gd name="connsiteX0" fmla="*/ 0 w 3225483"/>
              <a:gd name="connsiteY0" fmla="*/ 1004230 h 1004354"/>
              <a:gd name="connsiteX1" fmla="*/ 3225483 w 3225483"/>
              <a:gd name="connsiteY1" fmla="*/ 992097 h 1004354"/>
              <a:gd name="connsiteX2" fmla="*/ 3219506 w 3225483"/>
              <a:gd name="connsiteY2" fmla="*/ 651438 h 1004354"/>
              <a:gd name="connsiteX3" fmla="*/ 3189624 w 3225483"/>
              <a:gd name="connsiteY3" fmla="*/ 597650 h 1004354"/>
              <a:gd name="connsiteX4" fmla="*/ 3141812 w 3225483"/>
              <a:gd name="connsiteY4" fmla="*/ 513979 h 1004354"/>
              <a:gd name="connsiteX5" fmla="*/ 3123883 w 3225483"/>
              <a:gd name="connsiteY5" fmla="*/ 496050 h 1004354"/>
              <a:gd name="connsiteX6" fmla="*/ 3094000 w 3225483"/>
              <a:gd name="connsiteY6" fmla="*/ 472144 h 1004354"/>
              <a:gd name="connsiteX7" fmla="*/ 3040212 w 3225483"/>
              <a:gd name="connsiteY7" fmla="*/ 442261 h 1004354"/>
              <a:gd name="connsiteX8" fmla="*/ 3022283 w 3225483"/>
              <a:gd name="connsiteY8" fmla="*/ 406403 h 1004354"/>
              <a:gd name="connsiteX9" fmla="*/ 2950565 w 3225483"/>
              <a:gd name="connsiteY9" fmla="*/ 388473 h 1004354"/>
              <a:gd name="connsiteX10" fmla="*/ 2938612 w 3225483"/>
              <a:gd name="connsiteY10" fmla="*/ 370544 h 1004354"/>
              <a:gd name="connsiteX11" fmla="*/ 2902753 w 3225483"/>
              <a:gd name="connsiteY11" fmla="*/ 340661 h 1004354"/>
              <a:gd name="connsiteX12" fmla="*/ 2890800 w 3225483"/>
              <a:gd name="connsiteY12" fmla="*/ 322732 h 1004354"/>
              <a:gd name="connsiteX13" fmla="*/ 2854942 w 3225483"/>
              <a:gd name="connsiteY13" fmla="*/ 298826 h 1004354"/>
              <a:gd name="connsiteX14" fmla="*/ 2842989 w 3225483"/>
              <a:gd name="connsiteY14" fmla="*/ 274920 h 1004354"/>
              <a:gd name="connsiteX15" fmla="*/ 2807130 w 3225483"/>
              <a:gd name="connsiteY15" fmla="*/ 262967 h 1004354"/>
              <a:gd name="connsiteX16" fmla="*/ 2759318 w 3225483"/>
              <a:gd name="connsiteY16" fmla="*/ 245038 h 1004354"/>
              <a:gd name="connsiteX17" fmla="*/ 2741389 w 3225483"/>
              <a:gd name="connsiteY17" fmla="*/ 239061 h 1004354"/>
              <a:gd name="connsiteX18" fmla="*/ 2693577 w 3225483"/>
              <a:gd name="connsiteY18" fmla="*/ 233085 h 1004354"/>
              <a:gd name="connsiteX19" fmla="*/ 2669671 w 3225483"/>
              <a:gd name="connsiteY19" fmla="*/ 221132 h 1004354"/>
              <a:gd name="connsiteX20" fmla="*/ 2609906 w 3225483"/>
              <a:gd name="connsiteY20" fmla="*/ 203203 h 1004354"/>
              <a:gd name="connsiteX21" fmla="*/ 2591977 w 3225483"/>
              <a:gd name="connsiteY21" fmla="*/ 191250 h 1004354"/>
              <a:gd name="connsiteX22" fmla="*/ 2556118 w 3225483"/>
              <a:gd name="connsiteY22" fmla="*/ 179297 h 1004354"/>
              <a:gd name="connsiteX23" fmla="*/ 2520259 w 3225483"/>
              <a:gd name="connsiteY23" fmla="*/ 155391 h 1004354"/>
              <a:gd name="connsiteX24" fmla="*/ 2484400 w 3225483"/>
              <a:gd name="connsiteY24" fmla="*/ 131485 h 1004354"/>
              <a:gd name="connsiteX25" fmla="*/ 2442565 w 3225483"/>
              <a:gd name="connsiteY25" fmla="*/ 113556 h 1004354"/>
              <a:gd name="connsiteX26" fmla="*/ 2412683 w 3225483"/>
              <a:gd name="connsiteY26" fmla="*/ 101603 h 1004354"/>
              <a:gd name="connsiteX27" fmla="*/ 2388777 w 3225483"/>
              <a:gd name="connsiteY27" fmla="*/ 95626 h 1004354"/>
              <a:gd name="connsiteX28" fmla="*/ 2370847 w 3225483"/>
              <a:gd name="connsiteY28" fmla="*/ 89650 h 1004354"/>
              <a:gd name="connsiteX29" fmla="*/ 2346942 w 3225483"/>
              <a:gd name="connsiteY29" fmla="*/ 71720 h 1004354"/>
              <a:gd name="connsiteX30" fmla="*/ 2239365 w 3225483"/>
              <a:gd name="connsiteY30" fmla="*/ 53791 h 1004354"/>
              <a:gd name="connsiteX31" fmla="*/ 2221436 w 3225483"/>
              <a:gd name="connsiteY31" fmla="*/ 41838 h 1004354"/>
              <a:gd name="connsiteX32" fmla="*/ 2203506 w 3225483"/>
              <a:gd name="connsiteY32" fmla="*/ 35861 h 1004354"/>
              <a:gd name="connsiteX33" fmla="*/ 2131789 w 3225483"/>
              <a:gd name="connsiteY33" fmla="*/ 17932 h 1004354"/>
              <a:gd name="connsiteX34" fmla="*/ 2113859 w 3225483"/>
              <a:gd name="connsiteY34" fmla="*/ 5979 h 1004354"/>
              <a:gd name="connsiteX35" fmla="*/ 1707459 w 3225483"/>
              <a:gd name="connsiteY35" fmla="*/ 5979 h 1004354"/>
              <a:gd name="connsiteX36" fmla="*/ 1665624 w 3225483"/>
              <a:gd name="connsiteY36" fmla="*/ 11956 h 1004354"/>
              <a:gd name="connsiteX37" fmla="*/ 1617812 w 3225483"/>
              <a:gd name="connsiteY37" fmla="*/ 23909 h 1004354"/>
              <a:gd name="connsiteX38" fmla="*/ 1552071 w 3225483"/>
              <a:gd name="connsiteY38" fmla="*/ 29885 h 1004354"/>
              <a:gd name="connsiteX39" fmla="*/ 1420589 w 3225483"/>
              <a:gd name="connsiteY39" fmla="*/ 41838 h 1004354"/>
              <a:gd name="connsiteX40" fmla="*/ 1402659 w 3225483"/>
              <a:gd name="connsiteY40" fmla="*/ 47814 h 1004354"/>
              <a:gd name="connsiteX41" fmla="*/ 1318989 w 3225483"/>
              <a:gd name="connsiteY41" fmla="*/ 59767 h 1004354"/>
              <a:gd name="connsiteX42" fmla="*/ 1283130 w 3225483"/>
              <a:gd name="connsiteY42" fmla="*/ 65744 h 1004354"/>
              <a:gd name="connsiteX43" fmla="*/ 1247271 w 3225483"/>
              <a:gd name="connsiteY43" fmla="*/ 77697 h 1004354"/>
              <a:gd name="connsiteX44" fmla="*/ 1217389 w 3225483"/>
              <a:gd name="connsiteY44" fmla="*/ 83673 h 1004354"/>
              <a:gd name="connsiteX45" fmla="*/ 1181530 w 3225483"/>
              <a:gd name="connsiteY45" fmla="*/ 95626 h 1004354"/>
              <a:gd name="connsiteX46" fmla="*/ 1163600 w 3225483"/>
              <a:gd name="connsiteY46" fmla="*/ 101603 h 1004354"/>
              <a:gd name="connsiteX47" fmla="*/ 1145671 w 3225483"/>
              <a:gd name="connsiteY47" fmla="*/ 119532 h 1004354"/>
              <a:gd name="connsiteX48" fmla="*/ 1109812 w 3225483"/>
              <a:gd name="connsiteY48" fmla="*/ 125509 h 1004354"/>
              <a:gd name="connsiteX49" fmla="*/ 1085906 w 3225483"/>
              <a:gd name="connsiteY49" fmla="*/ 131485 h 1004354"/>
              <a:gd name="connsiteX50" fmla="*/ 1050047 w 3225483"/>
              <a:gd name="connsiteY50" fmla="*/ 143438 h 1004354"/>
              <a:gd name="connsiteX51" fmla="*/ 1032118 w 3225483"/>
              <a:gd name="connsiteY51" fmla="*/ 155391 h 1004354"/>
              <a:gd name="connsiteX52" fmla="*/ 996259 w 3225483"/>
              <a:gd name="connsiteY52" fmla="*/ 167344 h 1004354"/>
              <a:gd name="connsiteX53" fmla="*/ 978330 w 3225483"/>
              <a:gd name="connsiteY53" fmla="*/ 173320 h 1004354"/>
              <a:gd name="connsiteX54" fmla="*/ 930518 w 3225483"/>
              <a:gd name="connsiteY54" fmla="*/ 185273 h 1004354"/>
              <a:gd name="connsiteX55" fmla="*/ 894659 w 3225483"/>
              <a:gd name="connsiteY55" fmla="*/ 209179 h 1004354"/>
              <a:gd name="connsiteX56" fmla="*/ 876730 w 3225483"/>
              <a:gd name="connsiteY56" fmla="*/ 221132 h 1004354"/>
              <a:gd name="connsiteX57" fmla="*/ 834895 w 3225483"/>
              <a:gd name="connsiteY57" fmla="*/ 233085 h 1004354"/>
              <a:gd name="connsiteX58" fmla="*/ 816965 w 3225483"/>
              <a:gd name="connsiteY58" fmla="*/ 245038 h 1004354"/>
              <a:gd name="connsiteX59" fmla="*/ 781106 w 3225483"/>
              <a:gd name="connsiteY59" fmla="*/ 256991 h 1004354"/>
              <a:gd name="connsiteX60" fmla="*/ 763177 w 3225483"/>
              <a:gd name="connsiteY60" fmla="*/ 268944 h 1004354"/>
              <a:gd name="connsiteX61" fmla="*/ 733295 w 3225483"/>
              <a:gd name="connsiteY61" fmla="*/ 274920 h 1004354"/>
              <a:gd name="connsiteX62" fmla="*/ 697436 w 3225483"/>
              <a:gd name="connsiteY62" fmla="*/ 286873 h 1004354"/>
              <a:gd name="connsiteX63" fmla="*/ 679506 w 3225483"/>
              <a:gd name="connsiteY63" fmla="*/ 292850 h 1004354"/>
              <a:gd name="connsiteX64" fmla="*/ 655600 w 3225483"/>
              <a:gd name="connsiteY64" fmla="*/ 310779 h 1004354"/>
              <a:gd name="connsiteX65" fmla="*/ 619742 w 3225483"/>
              <a:gd name="connsiteY65" fmla="*/ 334685 h 1004354"/>
              <a:gd name="connsiteX66" fmla="*/ 607789 w 3225483"/>
              <a:gd name="connsiteY66" fmla="*/ 352614 h 1004354"/>
              <a:gd name="connsiteX67" fmla="*/ 589859 w 3225483"/>
              <a:gd name="connsiteY67" fmla="*/ 358591 h 1004354"/>
              <a:gd name="connsiteX68" fmla="*/ 577906 w 3225483"/>
              <a:gd name="connsiteY68" fmla="*/ 382497 h 1004354"/>
              <a:gd name="connsiteX69" fmla="*/ 565953 w 3225483"/>
              <a:gd name="connsiteY69" fmla="*/ 400426 h 1004354"/>
              <a:gd name="connsiteX70" fmla="*/ 548024 w 3225483"/>
              <a:gd name="connsiteY70" fmla="*/ 412379 h 1004354"/>
              <a:gd name="connsiteX71" fmla="*/ 512165 w 3225483"/>
              <a:gd name="connsiteY71" fmla="*/ 448238 h 1004354"/>
              <a:gd name="connsiteX72" fmla="*/ 488259 w 3225483"/>
              <a:gd name="connsiteY72" fmla="*/ 478120 h 1004354"/>
              <a:gd name="connsiteX73" fmla="*/ 440447 w 3225483"/>
              <a:gd name="connsiteY73" fmla="*/ 519956 h 1004354"/>
              <a:gd name="connsiteX74" fmla="*/ 404589 w 3225483"/>
              <a:gd name="connsiteY74" fmla="*/ 555814 h 1004354"/>
              <a:gd name="connsiteX75" fmla="*/ 386659 w 3225483"/>
              <a:gd name="connsiteY75" fmla="*/ 573744 h 1004354"/>
              <a:gd name="connsiteX76" fmla="*/ 374706 w 3225483"/>
              <a:gd name="connsiteY76" fmla="*/ 591673 h 1004354"/>
              <a:gd name="connsiteX77" fmla="*/ 356777 w 3225483"/>
              <a:gd name="connsiteY77" fmla="*/ 597650 h 1004354"/>
              <a:gd name="connsiteX78" fmla="*/ 350800 w 3225483"/>
              <a:gd name="connsiteY78" fmla="*/ 615579 h 1004354"/>
              <a:gd name="connsiteX79" fmla="*/ 314942 w 3225483"/>
              <a:gd name="connsiteY79" fmla="*/ 645461 h 1004354"/>
              <a:gd name="connsiteX80" fmla="*/ 285059 w 3225483"/>
              <a:gd name="connsiteY80" fmla="*/ 681320 h 1004354"/>
              <a:gd name="connsiteX81" fmla="*/ 273106 w 3225483"/>
              <a:gd name="connsiteY81" fmla="*/ 699250 h 1004354"/>
              <a:gd name="connsiteX82" fmla="*/ 237247 w 3225483"/>
              <a:gd name="connsiteY82" fmla="*/ 723156 h 1004354"/>
              <a:gd name="connsiteX83" fmla="*/ 213342 w 3225483"/>
              <a:gd name="connsiteY83" fmla="*/ 759014 h 1004354"/>
              <a:gd name="connsiteX84" fmla="*/ 159553 w 3225483"/>
              <a:gd name="connsiteY84" fmla="*/ 812803 h 1004354"/>
              <a:gd name="connsiteX85" fmla="*/ 141624 w 3225483"/>
              <a:gd name="connsiteY85" fmla="*/ 830732 h 1004354"/>
              <a:gd name="connsiteX86" fmla="*/ 129671 w 3225483"/>
              <a:gd name="connsiteY86" fmla="*/ 848661 h 1004354"/>
              <a:gd name="connsiteX87" fmla="*/ 111742 w 3225483"/>
              <a:gd name="connsiteY87" fmla="*/ 854638 h 1004354"/>
              <a:gd name="connsiteX88" fmla="*/ 87836 w 3225483"/>
              <a:gd name="connsiteY88" fmla="*/ 890497 h 1004354"/>
              <a:gd name="connsiteX89" fmla="*/ 69906 w 3225483"/>
              <a:gd name="connsiteY89" fmla="*/ 962214 h 1004354"/>
              <a:gd name="connsiteX90" fmla="*/ 51977 w 3225483"/>
              <a:gd name="connsiteY90" fmla="*/ 980144 h 1004354"/>
              <a:gd name="connsiteX91" fmla="*/ 0 w 3225483"/>
              <a:gd name="connsiteY91" fmla="*/ 1004230 h 1004354"/>
              <a:gd name="connsiteX0" fmla="*/ 0 w 3225483"/>
              <a:gd name="connsiteY0" fmla="*/ 1004230 h 1004231"/>
              <a:gd name="connsiteX1" fmla="*/ 3225483 w 3225483"/>
              <a:gd name="connsiteY1" fmla="*/ 992097 h 1004231"/>
              <a:gd name="connsiteX2" fmla="*/ 3219506 w 3225483"/>
              <a:gd name="connsiteY2" fmla="*/ 651438 h 1004231"/>
              <a:gd name="connsiteX3" fmla="*/ 3189624 w 3225483"/>
              <a:gd name="connsiteY3" fmla="*/ 597650 h 1004231"/>
              <a:gd name="connsiteX4" fmla="*/ 3141812 w 3225483"/>
              <a:gd name="connsiteY4" fmla="*/ 513979 h 1004231"/>
              <a:gd name="connsiteX5" fmla="*/ 3123883 w 3225483"/>
              <a:gd name="connsiteY5" fmla="*/ 496050 h 1004231"/>
              <a:gd name="connsiteX6" fmla="*/ 3094000 w 3225483"/>
              <a:gd name="connsiteY6" fmla="*/ 472144 h 1004231"/>
              <a:gd name="connsiteX7" fmla="*/ 3040212 w 3225483"/>
              <a:gd name="connsiteY7" fmla="*/ 442261 h 1004231"/>
              <a:gd name="connsiteX8" fmla="*/ 3022283 w 3225483"/>
              <a:gd name="connsiteY8" fmla="*/ 406403 h 1004231"/>
              <a:gd name="connsiteX9" fmla="*/ 2950565 w 3225483"/>
              <a:gd name="connsiteY9" fmla="*/ 388473 h 1004231"/>
              <a:gd name="connsiteX10" fmla="*/ 2938612 w 3225483"/>
              <a:gd name="connsiteY10" fmla="*/ 370544 h 1004231"/>
              <a:gd name="connsiteX11" fmla="*/ 2902753 w 3225483"/>
              <a:gd name="connsiteY11" fmla="*/ 340661 h 1004231"/>
              <a:gd name="connsiteX12" fmla="*/ 2890800 w 3225483"/>
              <a:gd name="connsiteY12" fmla="*/ 322732 h 1004231"/>
              <a:gd name="connsiteX13" fmla="*/ 2854942 w 3225483"/>
              <a:gd name="connsiteY13" fmla="*/ 298826 h 1004231"/>
              <a:gd name="connsiteX14" fmla="*/ 2842989 w 3225483"/>
              <a:gd name="connsiteY14" fmla="*/ 274920 h 1004231"/>
              <a:gd name="connsiteX15" fmla="*/ 2807130 w 3225483"/>
              <a:gd name="connsiteY15" fmla="*/ 262967 h 1004231"/>
              <a:gd name="connsiteX16" fmla="*/ 2759318 w 3225483"/>
              <a:gd name="connsiteY16" fmla="*/ 245038 h 1004231"/>
              <a:gd name="connsiteX17" fmla="*/ 2741389 w 3225483"/>
              <a:gd name="connsiteY17" fmla="*/ 239061 h 1004231"/>
              <a:gd name="connsiteX18" fmla="*/ 2693577 w 3225483"/>
              <a:gd name="connsiteY18" fmla="*/ 233085 h 1004231"/>
              <a:gd name="connsiteX19" fmla="*/ 2669671 w 3225483"/>
              <a:gd name="connsiteY19" fmla="*/ 221132 h 1004231"/>
              <a:gd name="connsiteX20" fmla="*/ 2609906 w 3225483"/>
              <a:gd name="connsiteY20" fmla="*/ 203203 h 1004231"/>
              <a:gd name="connsiteX21" fmla="*/ 2591977 w 3225483"/>
              <a:gd name="connsiteY21" fmla="*/ 191250 h 1004231"/>
              <a:gd name="connsiteX22" fmla="*/ 2556118 w 3225483"/>
              <a:gd name="connsiteY22" fmla="*/ 179297 h 1004231"/>
              <a:gd name="connsiteX23" fmla="*/ 2520259 w 3225483"/>
              <a:gd name="connsiteY23" fmla="*/ 155391 h 1004231"/>
              <a:gd name="connsiteX24" fmla="*/ 2484400 w 3225483"/>
              <a:gd name="connsiteY24" fmla="*/ 131485 h 1004231"/>
              <a:gd name="connsiteX25" fmla="*/ 2442565 w 3225483"/>
              <a:gd name="connsiteY25" fmla="*/ 113556 h 1004231"/>
              <a:gd name="connsiteX26" fmla="*/ 2412683 w 3225483"/>
              <a:gd name="connsiteY26" fmla="*/ 101603 h 1004231"/>
              <a:gd name="connsiteX27" fmla="*/ 2388777 w 3225483"/>
              <a:gd name="connsiteY27" fmla="*/ 95626 h 1004231"/>
              <a:gd name="connsiteX28" fmla="*/ 2370847 w 3225483"/>
              <a:gd name="connsiteY28" fmla="*/ 89650 h 1004231"/>
              <a:gd name="connsiteX29" fmla="*/ 2346942 w 3225483"/>
              <a:gd name="connsiteY29" fmla="*/ 71720 h 1004231"/>
              <a:gd name="connsiteX30" fmla="*/ 2239365 w 3225483"/>
              <a:gd name="connsiteY30" fmla="*/ 53791 h 1004231"/>
              <a:gd name="connsiteX31" fmla="*/ 2221436 w 3225483"/>
              <a:gd name="connsiteY31" fmla="*/ 41838 h 1004231"/>
              <a:gd name="connsiteX32" fmla="*/ 2203506 w 3225483"/>
              <a:gd name="connsiteY32" fmla="*/ 35861 h 1004231"/>
              <a:gd name="connsiteX33" fmla="*/ 2131789 w 3225483"/>
              <a:gd name="connsiteY33" fmla="*/ 17932 h 1004231"/>
              <a:gd name="connsiteX34" fmla="*/ 2113859 w 3225483"/>
              <a:gd name="connsiteY34" fmla="*/ 5979 h 1004231"/>
              <a:gd name="connsiteX35" fmla="*/ 1707459 w 3225483"/>
              <a:gd name="connsiteY35" fmla="*/ 5979 h 1004231"/>
              <a:gd name="connsiteX36" fmla="*/ 1665624 w 3225483"/>
              <a:gd name="connsiteY36" fmla="*/ 11956 h 1004231"/>
              <a:gd name="connsiteX37" fmla="*/ 1617812 w 3225483"/>
              <a:gd name="connsiteY37" fmla="*/ 23909 h 1004231"/>
              <a:gd name="connsiteX38" fmla="*/ 1552071 w 3225483"/>
              <a:gd name="connsiteY38" fmla="*/ 29885 h 1004231"/>
              <a:gd name="connsiteX39" fmla="*/ 1420589 w 3225483"/>
              <a:gd name="connsiteY39" fmla="*/ 41838 h 1004231"/>
              <a:gd name="connsiteX40" fmla="*/ 1402659 w 3225483"/>
              <a:gd name="connsiteY40" fmla="*/ 47814 h 1004231"/>
              <a:gd name="connsiteX41" fmla="*/ 1318989 w 3225483"/>
              <a:gd name="connsiteY41" fmla="*/ 59767 h 1004231"/>
              <a:gd name="connsiteX42" fmla="*/ 1283130 w 3225483"/>
              <a:gd name="connsiteY42" fmla="*/ 65744 h 1004231"/>
              <a:gd name="connsiteX43" fmla="*/ 1247271 w 3225483"/>
              <a:gd name="connsiteY43" fmla="*/ 77697 h 1004231"/>
              <a:gd name="connsiteX44" fmla="*/ 1217389 w 3225483"/>
              <a:gd name="connsiteY44" fmla="*/ 83673 h 1004231"/>
              <a:gd name="connsiteX45" fmla="*/ 1181530 w 3225483"/>
              <a:gd name="connsiteY45" fmla="*/ 95626 h 1004231"/>
              <a:gd name="connsiteX46" fmla="*/ 1163600 w 3225483"/>
              <a:gd name="connsiteY46" fmla="*/ 101603 h 1004231"/>
              <a:gd name="connsiteX47" fmla="*/ 1145671 w 3225483"/>
              <a:gd name="connsiteY47" fmla="*/ 119532 h 1004231"/>
              <a:gd name="connsiteX48" fmla="*/ 1109812 w 3225483"/>
              <a:gd name="connsiteY48" fmla="*/ 125509 h 1004231"/>
              <a:gd name="connsiteX49" fmla="*/ 1085906 w 3225483"/>
              <a:gd name="connsiteY49" fmla="*/ 131485 h 1004231"/>
              <a:gd name="connsiteX50" fmla="*/ 1050047 w 3225483"/>
              <a:gd name="connsiteY50" fmla="*/ 143438 h 1004231"/>
              <a:gd name="connsiteX51" fmla="*/ 1032118 w 3225483"/>
              <a:gd name="connsiteY51" fmla="*/ 155391 h 1004231"/>
              <a:gd name="connsiteX52" fmla="*/ 996259 w 3225483"/>
              <a:gd name="connsiteY52" fmla="*/ 167344 h 1004231"/>
              <a:gd name="connsiteX53" fmla="*/ 978330 w 3225483"/>
              <a:gd name="connsiteY53" fmla="*/ 173320 h 1004231"/>
              <a:gd name="connsiteX54" fmla="*/ 930518 w 3225483"/>
              <a:gd name="connsiteY54" fmla="*/ 185273 h 1004231"/>
              <a:gd name="connsiteX55" fmla="*/ 894659 w 3225483"/>
              <a:gd name="connsiteY55" fmla="*/ 209179 h 1004231"/>
              <a:gd name="connsiteX56" fmla="*/ 876730 w 3225483"/>
              <a:gd name="connsiteY56" fmla="*/ 221132 h 1004231"/>
              <a:gd name="connsiteX57" fmla="*/ 834895 w 3225483"/>
              <a:gd name="connsiteY57" fmla="*/ 233085 h 1004231"/>
              <a:gd name="connsiteX58" fmla="*/ 816965 w 3225483"/>
              <a:gd name="connsiteY58" fmla="*/ 245038 h 1004231"/>
              <a:gd name="connsiteX59" fmla="*/ 781106 w 3225483"/>
              <a:gd name="connsiteY59" fmla="*/ 256991 h 1004231"/>
              <a:gd name="connsiteX60" fmla="*/ 763177 w 3225483"/>
              <a:gd name="connsiteY60" fmla="*/ 268944 h 1004231"/>
              <a:gd name="connsiteX61" fmla="*/ 733295 w 3225483"/>
              <a:gd name="connsiteY61" fmla="*/ 274920 h 1004231"/>
              <a:gd name="connsiteX62" fmla="*/ 697436 w 3225483"/>
              <a:gd name="connsiteY62" fmla="*/ 286873 h 1004231"/>
              <a:gd name="connsiteX63" fmla="*/ 679506 w 3225483"/>
              <a:gd name="connsiteY63" fmla="*/ 292850 h 1004231"/>
              <a:gd name="connsiteX64" fmla="*/ 655600 w 3225483"/>
              <a:gd name="connsiteY64" fmla="*/ 310779 h 1004231"/>
              <a:gd name="connsiteX65" fmla="*/ 619742 w 3225483"/>
              <a:gd name="connsiteY65" fmla="*/ 334685 h 1004231"/>
              <a:gd name="connsiteX66" fmla="*/ 607789 w 3225483"/>
              <a:gd name="connsiteY66" fmla="*/ 352614 h 1004231"/>
              <a:gd name="connsiteX67" fmla="*/ 589859 w 3225483"/>
              <a:gd name="connsiteY67" fmla="*/ 358591 h 1004231"/>
              <a:gd name="connsiteX68" fmla="*/ 577906 w 3225483"/>
              <a:gd name="connsiteY68" fmla="*/ 382497 h 1004231"/>
              <a:gd name="connsiteX69" fmla="*/ 565953 w 3225483"/>
              <a:gd name="connsiteY69" fmla="*/ 400426 h 1004231"/>
              <a:gd name="connsiteX70" fmla="*/ 548024 w 3225483"/>
              <a:gd name="connsiteY70" fmla="*/ 412379 h 1004231"/>
              <a:gd name="connsiteX71" fmla="*/ 512165 w 3225483"/>
              <a:gd name="connsiteY71" fmla="*/ 448238 h 1004231"/>
              <a:gd name="connsiteX72" fmla="*/ 488259 w 3225483"/>
              <a:gd name="connsiteY72" fmla="*/ 478120 h 1004231"/>
              <a:gd name="connsiteX73" fmla="*/ 440447 w 3225483"/>
              <a:gd name="connsiteY73" fmla="*/ 519956 h 1004231"/>
              <a:gd name="connsiteX74" fmla="*/ 404589 w 3225483"/>
              <a:gd name="connsiteY74" fmla="*/ 555814 h 1004231"/>
              <a:gd name="connsiteX75" fmla="*/ 386659 w 3225483"/>
              <a:gd name="connsiteY75" fmla="*/ 573744 h 1004231"/>
              <a:gd name="connsiteX76" fmla="*/ 374706 w 3225483"/>
              <a:gd name="connsiteY76" fmla="*/ 591673 h 1004231"/>
              <a:gd name="connsiteX77" fmla="*/ 356777 w 3225483"/>
              <a:gd name="connsiteY77" fmla="*/ 597650 h 1004231"/>
              <a:gd name="connsiteX78" fmla="*/ 350800 w 3225483"/>
              <a:gd name="connsiteY78" fmla="*/ 615579 h 1004231"/>
              <a:gd name="connsiteX79" fmla="*/ 314942 w 3225483"/>
              <a:gd name="connsiteY79" fmla="*/ 645461 h 1004231"/>
              <a:gd name="connsiteX80" fmla="*/ 285059 w 3225483"/>
              <a:gd name="connsiteY80" fmla="*/ 681320 h 1004231"/>
              <a:gd name="connsiteX81" fmla="*/ 273106 w 3225483"/>
              <a:gd name="connsiteY81" fmla="*/ 699250 h 1004231"/>
              <a:gd name="connsiteX82" fmla="*/ 237247 w 3225483"/>
              <a:gd name="connsiteY82" fmla="*/ 723156 h 1004231"/>
              <a:gd name="connsiteX83" fmla="*/ 213342 w 3225483"/>
              <a:gd name="connsiteY83" fmla="*/ 759014 h 1004231"/>
              <a:gd name="connsiteX84" fmla="*/ 159553 w 3225483"/>
              <a:gd name="connsiteY84" fmla="*/ 812803 h 1004231"/>
              <a:gd name="connsiteX85" fmla="*/ 141624 w 3225483"/>
              <a:gd name="connsiteY85" fmla="*/ 830732 h 1004231"/>
              <a:gd name="connsiteX86" fmla="*/ 129671 w 3225483"/>
              <a:gd name="connsiteY86" fmla="*/ 848661 h 1004231"/>
              <a:gd name="connsiteX87" fmla="*/ 111742 w 3225483"/>
              <a:gd name="connsiteY87" fmla="*/ 854638 h 1004231"/>
              <a:gd name="connsiteX88" fmla="*/ 87836 w 3225483"/>
              <a:gd name="connsiteY88" fmla="*/ 890497 h 1004231"/>
              <a:gd name="connsiteX89" fmla="*/ 69906 w 3225483"/>
              <a:gd name="connsiteY89" fmla="*/ 962214 h 1004231"/>
              <a:gd name="connsiteX90" fmla="*/ 18110 w 3225483"/>
              <a:gd name="connsiteY90" fmla="*/ 961671 h 1004231"/>
              <a:gd name="connsiteX91" fmla="*/ 0 w 3225483"/>
              <a:gd name="connsiteY91" fmla="*/ 1004230 h 1004231"/>
              <a:gd name="connsiteX0" fmla="*/ 0 w 3225483"/>
              <a:gd name="connsiteY0" fmla="*/ 1004230 h 1004231"/>
              <a:gd name="connsiteX1" fmla="*/ 3225483 w 3225483"/>
              <a:gd name="connsiteY1" fmla="*/ 992097 h 1004231"/>
              <a:gd name="connsiteX2" fmla="*/ 3219506 w 3225483"/>
              <a:gd name="connsiteY2" fmla="*/ 651438 h 1004231"/>
              <a:gd name="connsiteX3" fmla="*/ 3189624 w 3225483"/>
              <a:gd name="connsiteY3" fmla="*/ 597650 h 1004231"/>
              <a:gd name="connsiteX4" fmla="*/ 3141812 w 3225483"/>
              <a:gd name="connsiteY4" fmla="*/ 513979 h 1004231"/>
              <a:gd name="connsiteX5" fmla="*/ 3123883 w 3225483"/>
              <a:gd name="connsiteY5" fmla="*/ 496050 h 1004231"/>
              <a:gd name="connsiteX6" fmla="*/ 3094000 w 3225483"/>
              <a:gd name="connsiteY6" fmla="*/ 472144 h 1004231"/>
              <a:gd name="connsiteX7" fmla="*/ 3040212 w 3225483"/>
              <a:gd name="connsiteY7" fmla="*/ 442261 h 1004231"/>
              <a:gd name="connsiteX8" fmla="*/ 3022283 w 3225483"/>
              <a:gd name="connsiteY8" fmla="*/ 406403 h 1004231"/>
              <a:gd name="connsiteX9" fmla="*/ 2950565 w 3225483"/>
              <a:gd name="connsiteY9" fmla="*/ 388473 h 1004231"/>
              <a:gd name="connsiteX10" fmla="*/ 2938612 w 3225483"/>
              <a:gd name="connsiteY10" fmla="*/ 370544 h 1004231"/>
              <a:gd name="connsiteX11" fmla="*/ 2902753 w 3225483"/>
              <a:gd name="connsiteY11" fmla="*/ 340661 h 1004231"/>
              <a:gd name="connsiteX12" fmla="*/ 2890800 w 3225483"/>
              <a:gd name="connsiteY12" fmla="*/ 322732 h 1004231"/>
              <a:gd name="connsiteX13" fmla="*/ 2854942 w 3225483"/>
              <a:gd name="connsiteY13" fmla="*/ 298826 h 1004231"/>
              <a:gd name="connsiteX14" fmla="*/ 2842989 w 3225483"/>
              <a:gd name="connsiteY14" fmla="*/ 274920 h 1004231"/>
              <a:gd name="connsiteX15" fmla="*/ 2807130 w 3225483"/>
              <a:gd name="connsiteY15" fmla="*/ 262967 h 1004231"/>
              <a:gd name="connsiteX16" fmla="*/ 2759318 w 3225483"/>
              <a:gd name="connsiteY16" fmla="*/ 245038 h 1004231"/>
              <a:gd name="connsiteX17" fmla="*/ 2741389 w 3225483"/>
              <a:gd name="connsiteY17" fmla="*/ 239061 h 1004231"/>
              <a:gd name="connsiteX18" fmla="*/ 2693577 w 3225483"/>
              <a:gd name="connsiteY18" fmla="*/ 233085 h 1004231"/>
              <a:gd name="connsiteX19" fmla="*/ 2669671 w 3225483"/>
              <a:gd name="connsiteY19" fmla="*/ 221132 h 1004231"/>
              <a:gd name="connsiteX20" fmla="*/ 2609906 w 3225483"/>
              <a:gd name="connsiteY20" fmla="*/ 203203 h 1004231"/>
              <a:gd name="connsiteX21" fmla="*/ 2591977 w 3225483"/>
              <a:gd name="connsiteY21" fmla="*/ 191250 h 1004231"/>
              <a:gd name="connsiteX22" fmla="*/ 2556118 w 3225483"/>
              <a:gd name="connsiteY22" fmla="*/ 179297 h 1004231"/>
              <a:gd name="connsiteX23" fmla="*/ 2520259 w 3225483"/>
              <a:gd name="connsiteY23" fmla="*/ 155391 h 1004231"/>
              <a:gd name="connsiteX24" fmla="*/ 2484400 w 3225483"/>
              <a:gd name="connsiteY24" fmla="*/ 131485 h 1004231"/>
              <a:gd name="connsiteX25" fmla="*/ 2442565 w 3225483"/>
              <a:gd name="connsiteY25" fmla="*/ 113556 h 1004231"/>
              <a:gd name="connsiteX26" fmla="*/ 2412683 w 3225483"/>
              <a:gd name="connsiteY26" fmla="*/ 101603 h 1004231"/>
              <a:gd name="connsiteX27" fmla="*/ 2388777 w 3225483"/>
              <a:gd name="connsiteY27" fmla="*/ 95626 h 1004231"/>
              <a:gd name="connsiteX28" fmla="*/ 2370847 w 3225483"/>
              <a:gd name="connsiteY28" fmla="*/ 89650 h 1004231"/>
              <a:gd name="connsiteX29" fmla="*/ 2346942 w 3225483"/>
              <a:gd name="connsiteY29" fmla="*/ 71720 h 1004231"/>
              <a:gd name="connsiteX30" fmla="*/ 2239365 w 3225483"/>
              <a:gd name="connsiteY30" fmla="*/ 53791 h 1004231"/>
              <a:gd name="connsiteX31" fmla="*/ 2221436 w 3225483"/>
              <a:gd name="connsiteY31" fmla="*/ 41838 h 1004231"/>
              <a:gd name="connsiteX32" fmla="*/ 2203506 w 3225483"/>
              <a:gd name="connsiteY32" fmla="*/ 35861 h 1004231"/>
              <a:gd name="connsiteX33" fmla="*/ 2131789 w 3225483"/>
              <a:gd name="connsiteY33" fmla="*/ 17932 h 1004231"/>
              <a:gd name="connsiteX34" fmla="*/ 2113859 w 3225483"/>
              <a:gd name="connsiteY34" fmla="*/ 5979 h 1004231"/>
              <a:gd name="connsiteX35" fmla="*/ 1707459 w 3225483"/>
              <a:gd name="connsiteY35" fmla="*/ 5979 h 1004231"/>
              <a:gd name="connsiteX36" fmla="*/ 1665624 w 3225483"/>
              <a:gd name="connsiteY36" fmla="*/ 11956 h 1004231"/>
              <a:gd name="connsiteX37" fmla="*/ 1617812 w 3225483"/>
              <a:gd name="connsiteY37" fmla="*/ 23909 h 1004231"/>
              <a:gd name="connsiteX38" fmla="*/ 1552071 w 3225483"/>
              <a:gd name="connsiteY38" fmla="*/ 29885 h 1004231"/>
              <a:gd name="connsiteX39" fmla="*/ 1420589 w 3225483"/>
              <a:gd name="connsiteY39" fmla="*/ 41838 h 1004231"/>
              <a:gd name="connsiteX40" fmla="*/ 1402659 w 3225483"/>
              <a:gd name="connsiteY40" fmla="*/ 47814 h 1004231"/>
              <a:gd name="connsiteX41" fmla="*/ 1318989 w 3225483"/>
              <a:gd name="connsiteY41" fmla="*/ 59767 h 1004231"/>
              <a:gd name="connsiteX42" fmla="*/ 1283130 w 3225483"/>
              <a:gd name="connsiteY42" fmla="*/ 65744 h 1004231"/>
              <a:gd name="connsiteX43" fmla="*/ 1247271 w 3225483"/>
              <a:gd name="connsiteY43" fmla="*/ 77697 h 1004231"/>
              <a:gd name="connsiteX44" fmla="*/ 1217389 w 3225483"/>
              <a:gd name="connsiteY44" fmla="*/ 83673 h 1004231"/>
              <a:gd name="connsiteX45" fmla="*/ 1181530 w 3225483"/>
              <a:gd name="connsiteY45" fmla="*/ 95626 h 1004231"/>
              <a:gd name="connsiteX46" fmla="*/ 1163600 w 3225483"/>
              <a:gd name="connsiteY46" fmla="*/ 101603 h 1004231"/>
              <a:gd name="connsiteX47" fmla="*/ 1145671 w 3225483"/>
              <a:gd name="connsiteY47" fmla="*/ 119532 h 1004231"/>
              <a:gd name="connsiteX48" fmla="*/ 1109812 w 3225483"/>
              <a:gd name="connsiteY48" fmla="*/ 125509 h 1004231"/>
              <a:gd name="connsiteX49" fmla="*/ 1085906 w 3225483"/>
              <a:gd name="connsiteY49" fmla="*/ 131485 h 1004231"/>
              <a:gd name="connsiteX50" fmla="*/ 1050047 w 3225483"/>
              <a:gd name="connsiteY50" fmla="*/ 143438 h 1004231"/>
              <a:gd name="connsiteX51" fmla="*/ 1032118 w 3225483"/>
              <a:gd name="connsiteY51" fmla="*/ 155391 h 1004231"/>
              <a:gd name="connsiteX52" fmla="*/ 996259 w 3225483"/>
              <a:gd name="connsiteY52" fmla="*/ 167344 h 1004231"/>
              <a:gd name="connsiteX53" fmla="*/ 978330 w 3225483"/>
              <a:gd name="connsiteY53" fmla="*/ 173320 h 1004231"/>
              <a:gd name="connsiteX54" fmla="*/ 930518 w 3225483"/>
              <a:gd name="connsiteY54" fmla="*/ 185273 h 1004231"/>
              <a:gd name="connsiteX55" fmla="*/ 894659 w 3225483"/>
              <a:gd name="connsiteY55" fmla="*/ 209179 h 1004231"/>
              <a:gd name="connsiteX56" fmla="*/ 876730 w 3225483"/>
              <a:gd name="connsiteY56" fmla="*/ 221132 h 1004231"/>
              <a:gd name="connsiteX57" fmla="*/ 834895 w 3225483"/>
              <a:gd name="connsiteY57" fmla="*/ 233085 h 1004231"/>
              <a:gd name="connsiteX58" fmla="*/ 816965 w 3225483"/>
              <a:gd name="connsiteY58" fmla="*/ 245038 h 1004231"/>
              <a:gd name="connsiteX59" fmla="*/ 781106 w 3225483"/>
              <a:gd name="connsiteY59" fmla="*/ 256991 h 1004231"/>
              <a:gd name="connsiteX60" fmla="*/ 763177 w 3225483"/>
              <a:gd name="connsiteY60" fmla="*/ 268944 h 1004231"/>
              <a:gd name="connsiteX61" fmla="*/ 733295 w 3225483"/>
              <a:gd name="connsiteY61" fmla="*/ 274920 h 1004231"/>
              <a:gd name="connsiteX62" fmla="*/ 697436 w 3225483"/>
              <a:gd name="connsiteY62" fmla="*/ 286873 h 1004231"/>
              <a:gd name="connsiteX63" fmla="*/ 679506 w 3225483"/>
              <a:gd name="connsiteY63" fmla="*/ 292850 h 1004231"/>
              <a:gd name="connsiteX64" fmla="*/ 655600 w 3225483"/>
              <a:gd name="connsiteY64" fmla="*/ 310779 h 1004231"/>
              <a:gd name="connsiteX65" fmla="*/ 619742 w 3225483"/>
              <a:gd name="connsiteY65" fmla="*/ 334685 h 1004231"/>
              <a:gd name="connsiteX66" fmla="*/ 607789 w 3225483"/>
              <a:gd name="connsiteY66" fmla="*/ 352614 h 1004231"/>
              <a:gd name="connsiteX67" fmla="*/ 589859 w 3225483"/>
              <a:gd name="connsiteY67" fmla="*/ 358591 h 1004231"/>
              <a:gd name="connsiteX68" fmla="*/ 577906 w 3225483"/>
              <a:gd name="connsiteY68" fmla="*/ 382497 h 1004231"/>
              <a:gd name="connsiteX69" fmla="*/ 565953 w 3225483"/>
              <a:gd name="connsiteY69" fmla="*/ 400426 h 1004231"/>
              <a:gd name="connsiteX70" fmla="*/ 548024 w 3225483"/>
              <a:gd name="connsiteY70" fmla="*/ 412379 h 1004231"/>
              <a:gd name="connsiteX71" fmla="*/ 512165 w 3225483"/>
              <a:gd name="connsiteY71" fmla="*/ 448238 h 1004231"/>
              <a:gd name="connsiteX72" fmla="*/ 488259 w 3225483"/>
              <a:gd name="connsiteY72" fmla="*/ 478120 h 1004231"/>
              <a:gd name="connsiteX73" fmla="*/ 440447 w 3225483"/>
              <a:gd name="connsiteY73" fmla="*/ 519956 h 1004231"/>
              <a:gd name="connsiteX74" fmla="*/ 404589 w 3225483"/>
              <a:gd name="connsiteY74" fmla="*/ 555814 h 1004231"/>
              <a:gd name="connsiteX75" fmla="*/ 386659 w 3225483"/>
              <a:gd name="connsiteY75" fmla="*/ 573744 h 1004231"/>
              <a:gd name="connsiteX76" fmla="*/ 374706 w 3225483"/>
              <a:gd name="connsiteY76" fmla="*/ 591673 h 1004231"/>
              <a:gd name="connsiteX77" fmla="*/ 356777 w 3225483"/>
              <a:gd name="connsiteY77" fmla="*/ 597650 h 1004231"/>
              <a:gd name="connsiteX78" fmla="*/ 350800 w 3225483"/>
              <a:gd name="connsiteY78" fmla="*/ 615579 h 1004231"/>
              <a:gd name="connsiteX79" fmla="*/ 314942 w 3225483"/>
              <a:gd name="connsiteY79" fmla="*/ 645461 h 1004231"/>
              <a:gd name="connsiteX80" fmla="*/ 285059 w 3225483"/>
              <a:gd name="connsiteY80" fmla="*/ 681320 h 1004231"/>
              <a:gd name="connsiteX81" fmla="*/ 273106 w 3225483"/>
              <a:gd name="connsiteY81" fmla="*/ 699250 h 1004231"/>
              <a:gd name="connsiteX82" fmla="*/ 237247 w 3225483"/>
              <a:gd name="connsiteY82" fmla="*/ 723156 h 1004231"/>
              <a:gd name="connsiteX83" fmla="*/ 213342 w 3225483"/>
              <a:gd name="connsiteY83" fmla="*/ 759014 h 1004231"/>
              <a:gd name="connsiteX84" fmla="*/ 159553 w 3225483"/>
              <a:gd name="connsiteY84" fmla="*/ 812803 h 1004231"/>
              <a:gd name="connsiteX85" fmla="*/ 141624 w 3225483"/>
              <a:gd name="connsiteY85" fmla="*/ 830732 h 1004231"/>
              <a:gd name="connsiteX86" fmla="*/ 129671 w 3225483"/>
              <a:gd name="connsiteY86" fmla="*/ 848661 h 1004231"/>
              <a:gd name="connsiteX87" fmla="*/ 111742 w 3225483"/>
              <a:gd name="connsiteY87" fmla="*/ 854638 h 1004231"/>
              <a:gd name="connsiteX88" fmla="*/ 87836 w 3225483"/>
              <a:gd name="connsiteY88" fmla="*/ 890497 h 1004231"/>
              <a:gd name="connsiteX89" fmla="*/ 39118 w 3225483"/>
              <a:gd name="connsiteY89" fmla="*/ 931426 h 1004231"/>
              <a:gd name="connsiteX90" fmla="*/ 18110 w 3225483"/>
              <a:gd name="connsiteY90" fmla="*/ 961671 h 1004231"/>
              <a:gd name="connsiteX91" fmla="*/ 0 w 3225483"/>
              <a:gd name="connsiteY91" fmla="*/ 1004230 h 1004231"/>
              <a:gd name="connsiteX0" fmla="*/ 47026 w 3207854"/>
              <a:gd name="connsiteY0" fmla="*/ 1007309 h 1007310"/>
              <a:gd name="connsiteX1" fmla="*/ 3207854 w 3207854"/>
              <a:gd name="connsiteY1" fmla="*/ 992097 h 1007310"/>
              <a:gd name="connsiteX2" fmla="*/ 3201877 w 3207854"/>
              <a:gd name="connsiteY2" fmla="*/ 651438 h 1007310"/>
              <a:gd name="connsiteX3" fmla="*/ 3171995 w 3207854"/>
              <a:gd name="connsiteY3" fmla="*/ 597650 h 1007310"/>
              <a:gd name="connsiteX4" fmla="*/ 3124183 w 3207854"/>
              <a:gd name="connsiteY4" fmla="*/ 513979 h 1007310"/>
              <a:gd name="connsiteX5" fmla="*/ 3106254 w 3207854"/>
              <a:gd name="connsiteY5" fmla="*/ 496050 h 1007310"/>
              <a:gd name="connsiteX6" fmla="*/ 3076371 w 3207854"/>
              <a:gd name="connsiteY6" fmla="*/ 472144 h 1007310"/>
              <a:gd name="connsiteX7" fmla="*/ 3022583 w 3207854"/>
              <a:gd name="connsiteY7" fmla="*/ 442261 h 1007310"/>
              <a:gd name="connsiteX8" fmla="*/ 3004654 w 3207854"/>
              <a:gd name="connsiteY8" fmla="*/ 406403 h 1007310"/>
              <a:gd name="connsiteX9" fmla="*/ 2932936 w 3207854"/>
              <a:gd name="connsiteY9" fmla="*/ 388473 h 1007310"/>
              <a:gd name="connsiteX10" fmla="*/ 2920983 w 3207854"/>
              <a:gd name="connsiteY10" fmla="*/ 370544 h 1007310"/>
              <a:gd name="connsiteX11" fmla="*/ 2885124 w 3207854"/>
              <a:gd name="connsiteY11" fmla="*/ 340661 h 1007310"/>
              <a:gd name="connsiteX12" fmla="*/ 2873171 w 3207854"/>
              <a:gd name="connsiteY12" fmla="*/ 322732 h 1007310"/>
              <a:gd name="connsiteX13" fmla="*/ 2837313 w 3207854"/>
              <a:gd name="connsiteY13" fmla="*/ 298826 h 1007310"/>
              <a:gd name="connsiteX14" fmla="*/ 2825360 w 3207854"/>
              <a:gd name="connsiteY14" fmla="*/ 274920 h 1007310"/>
              <a:gd name="connsiteX15" fmla="*/ 2789501 w 3207854"/>
              <a:gd name="connsiteY15" fmla="*/ 262967 h 1007310"/>
              <a:gd name="connsiteX16" fmla="*/ 2741689 w 3207854"/>
              <a:gd name="connsiteY16" fmla="*/ 245038 h 1007310"/>
              <a:gd name="connsiteX17" fmla="*/ 2723760 w 3207854"/>
              <a:gd name="connsiteY17" fmla="*/ 239061 h 1007310"/>
              <a:gd name="connsiteX18" fmla="*/ 2675948 w 3207854"/>
              <a:gd name="connsiteY18" fmla="*/ 233085 h 1007310"/>
              <a:gd name="connsiteX19" fmla="*/ 2652042 w 3207854"/>
              <a:gd name="connsiteY19" fmla="*/ 221132 h 1007310"/>
              <a:gd name="connsiteX20" fmla="*/ 2592277 w 3207854"/>
              <a:gd name="connsiteY20" fmla="*/ 203203 h 1007310"/>
              <a:gd name="connsiteX21" fmla="*/ 2574348 w 3207854"/>
              <a:gd name="connsiteY21" fmla="*/ 191250 h 1007310"/>
              <a:gd name="connsiteX22" fmla="*/ 2538489 w 3207854"/>
              <a:gd name="connsiteY22" fmla="*/ 179297 h 1007310"/>
              <a:gd name="connsiteX23" fmla="*/ 2502630 w 3207854"/>
              <a:gd name="connsiteY23" fmla="*/ 155391 h 1007310"/>
              <a:gd name="connsiteX24" fmla="*/ 2466771 w 3207854"/>
              <a:gd name="connsiteY24" fmla="*/ 131485 h 1007310"/>
              <a:gd name="connsiteX25" fmla="*/ 2424936 w 3207854"/>
              <a:gd name="connsiteY25" fmla="*/ 113556 h 1007310"/>
              <a:gd name="connsiteX26" fmla="*/ 2395054 w 3207854"/>
              <a:gd name="connsiteY26" fmla="*/ 101603 h 1007310"/>
              <a:gd name="connsiteX27" fmla="*/ 2371148 w 3207854"/>
              <a:gd name="connsiteY27" fmla="*/ 95626 h 1007310"/>
              <a:gd name="connsiteX28" fmla="*/ 2353218 w 3207854"/>
              <a:gd name="connsiteY28" fmla="*/ 89650 h 1007310"/>
              <a:gd name="connsiteX29" fmla="*/ 2329313 w 3207854"/>
              <a:gd name="connsiteY29" fmla="*/ 71720 h 1007310"/>
              <a:gd name="connsiteX30" fmla="*/ 2221736 w 3207854"/>
              <a:gd name="connsiteY30" fmla="*/ 53791 h 1007310"/>
              <a:gd name="connsiteX31" fmla="*/ 2203807 w 3207854"/>
              <a:gd name="connsiteY31" fmla="*/ 41838 h 1007310"/>
              <a:gd name="connsiteX32" fmla="*/ 2185877 w 3207854"/>
              <a:gd name="connsiteY32" fmla="*/ 35861 h 1007310"/>
              <a:gd name="connsiteX33" fmla="*/ 2114160 w 3207854"/>
              <a:gd name="connsiteY33" fmla="*/ 17932 h 1007310"/>
              <a:gd name="connsiteX34" fmla="*/ 2096230 w 3207854"/>
              <a:gd name="connsiteY34" fmla="*/ 5979 h 1007310"/>
              <a:gd name="connsiteX35" fmla="*/ 1689830 w 3207854"/>
              <a:gd name="connsiteY35" fmla="*/ 5979 h 1007310"/>
              <a:gd name="connsiteX36" fmla="*/ 1647995 w 3207854"/>
              <a:gd name="connsiteY36" fmla="*/ 11956 h 1007310"/>
              <a:gd name="connsiteX37" fmla="*/ 1600183 w 3207854"/>
              <a:gd name="connsiteY37" fmla="*/ 23909 h 1007310"/>
              <a:gd name="connsiteX38" fmla="*/ 1534442 w 3207854"/>
              <a:gd name="connsiteY38" fmla="*/ 29885 h 1007310"/>
              <a:gd name="connsiteX39" fmla="*/ 1402960 w 3207854"/>
              <a:gd name="connsiteY39" fmla="*/ 41838 h 1007310"/>
              <a:gd name="connsiteX40" fmla="*/ 1385030 w 3207854"/>
              <a:gd name="connsiteY40" fmla="*/ 47814 h 1007310"/>
              <a:gd name="connsiteX41" fmla="*/ 1301360 w 3207854"/>
              <a:gd name="connsiteY41" fmla="*/ 59767 h 1007310"/>
              <a:gd name="connsiteX42" fmla="*/ 1265501 w 3207854"/>
              <a:gd name="connsiteY42" fmla="*/ 65744 h 1007310"/>
              <a:gd name="connsiteX43" fmla="*/ 1229642 w 3207854"/>
              <a:gd name="connsiteY43" fmla="*/ 77697 h 1007310"/>
              <a:gd name="connsiteX44" fmla="*/ 1199760 w 3207854"/>
              <a:gd name="connsiteY44" fmla="*/ 83673 h 1007310"/>
              <a:gd name="connsiteX45" fmla="*/ 1163901 w 3207854"/>
              <a:gd name="connsiteY45" fmla="*/ 95626 h 1007310"/>
              <a:gd name="connsiteX46" fmla="*/ 1145971 w 3207854"/>
              <a:gd name="connsiteY46" fmla="*/ 101603 h 1007310"/>
              <a:gd name="connsiteX47" fmla="*/ 1128042 w 3207854"/>
              <a:gd name="connsiteY47" fmla="*/ 119532 h 1007310"/>
              <a:gd name="connsiteX48" fmla="*/ 1092183 w 3207854"/>
              <a:gd name="connsiteY48" fmla="*/ 125509 h 1007310"/>
              <a:gd name="connsiteX49" fmla="*/ 1068277 w 3207854"/>
              <a:gd name="connsiteY49" fmla="*/ 131485 h 1007310"/>
              <a:gd name="connsiteX50" fmla="*/ 1032418 w 3207854"/>
              <a:gd name="connsiteY50" fmla="*/ 143438 h 1007310"/>
              <a:gd name="connsiteX51" fmla="*/ 1014489 w 3207854"/>
              <a:gd name="connsiteY51" fmla="*/ 155391 h 1007310"/>
              <a:gd name="connsiteX52" fmla="*/ 978630 w 3207854"/>
              <a:gd name="connsiteY52" fmla="*/ 167344 h 1007310"/>
              <a:gd name="connsiteX53" fmla="*/ 960701 w 3207854"/>
              <a:gd name="connsiteY53" fmla="*/ 173320 h 1007310"/>
              <a:gd name="connsiteX54" fmla="*/ 912889 w 3207854"/>
              <a:gd name="connsiteY54" fmla="*/ 185273 h 1007310"/>
              <a:gd name="connsiteX55" fmla="*/ 877030 w 3207854"/>
              <a:gd name="connsiteY55" fmla="*/ 209179 h 1007310"/>
              <a:gd name="connsiteX56" fmla="*/ 859101 w 3207854"/>
              <a:gd name="connsiteY56" fmla="*/ 221132 h 1007310"/>
              <a:gd name="connsiteX57" fmla="*/ 817266 w 3207854"/>
              <a:gd name="connsiteY57" fmla="*/ 233085 h 1007310"/>
              <a:gd name="connsiteX58" fmla="*/ 799336 w 3207854"/>
              <a:gd name="connsiteY58" fmla="*/ 245038 h 1007310"/>
              <a:gd name="connsiteX59" fmla="*/ 763477 w 3207854"/>
              <a:gd name="connsiteY59" fmla="*/ 256991 h 1007310"/>
              <a:gd name="connsiteX60" fmla="*/ 745548 w 3207854"/>
              <a:gd name="connsiteY60" fmla="*/ 268944 h 1007310"/>
              <a:gd name="connsiteX61" fmla="*/ 715666 w 3207854"/>
              <a:gd name="connsiteY61" fmla="*/ 274920 h 1007310"/>
              <a:gd name="connsiteX62" fmla="*/ 679807 w 3207854"/>
              <a:gd name="connsiteY62" fmla="*/ 286873 h 1007310"/>
              <a:gd name="connsiteX63" fmla="*/ 661877 w 3207854"/>
              <a:gd name="connsiteY63" fmla="*/ 292850 h 1007310"/>
              <a:gd name="connsiteX64" fmla="*/ 637971 w 3207854"/>
              <a:gd name="connsiteY64" fmla="*/ 310779 h 1007310"/>
              <a:gd name="connsiteX65" fmla="*/ 602113 w 3207854"/>
              <a:gd name="connsiteY65" fmla="*/ 334685 h 1007310"/>
              <a:gd name="connsiteX66" fmla="*/ 590160 w 3207854"/>
              <a:gd name="connsiteY66" fmla="*/ 352614 h 1007310"/>
              <a:gd name="connsiteX67" fmla="*/ 572230 w 3207854"/>
              <a:gd name="connsiteY67" fmla="*/ 358591 h 1007310"/>
              <a:gd name="connsiteX68" fmla="*/ 560277 w 3207854"/>
              <a:gd name="connsiteY68" fmla="*/ 382497 h 1007310"/>
              <a:gd name="connsiteX69" fmla="*/ 548324 w 3207854"/>
              <a:gd name="connsiteY69" fmla="*/ 400426 h 1007310"/>
              <a:gd name="connsiteX70" fmla="*/ 530395 w 3207854"/>
              <a:gd name="connsiteY70" fmla="*/ 412379 h 1007310"/>
              <a:gd name="connsiteX71" fmla="*/ 494536 w 3207854"/>
              <a:gd name="connsiteY71" fmla="*/ 448238 h 1007310"/>
              <a:gd name="connsiteX72" fmla="*/ 470630 w 3207854"/>
              <a:gd name="connsiteY72" fmla="*/ 478120 h 1007310"/>
              <a:gd name="connsiteX73" fmla="*/ 422818 w 3207854"/>
              <a:gd name="connsiteY73" fmla="*/ 519956 h 1007310"/>
              <a:gd name="connsiteX74" fmla="*/ 386960 w 3207854"/>
              <a:gd name="connsiteY74" fmla="*/ 555814 h 1007310"/>
              <a:gd name="connsiteX75" fmla="*/ 369030 w 3207854"/>
              <a:gd name="connsiteY75" fmla="*/ 573744 h 1007310"/>
              <a:gd name="connsiteX76" fmla="*/ 357077 w 3207854"/>
              <a:gd name="connsiteY76" fmla="*/ 591673 h 1007310"/>
              <a:gd name="connsiteX77" fmla="*/ 339148 w 3207854"/>
              <a:gd name="connsiteY77" fmla="*/ 597650 h 1007310"/>
              <a:gd name="connsiteX78" fmla="*/ 333171 w 3207854"/>
              <a:gd name="connsiteY78" fmla="*/ 615579 h 1007310"/>
              <a:gd name="connsiteX79" fmla="*/ 297313 w 3207854"/>
              <a:gd name="connsiteY79" fmla="*/ 645461 h 1007310"/>
              <a:gd name="connsiteX80" fmla="*/ 267430 w 3207854"/>
              <a:gd name="connsiteY80" fmla="*/ 681320 h 1007310"/>
              <a:gd name="connsiteX81" fmla="*/ 255477 w 3207854"/>
              <a:gd name="connsiteY81" fmla="*/ 699250 h 1007310"/>
              <a:gd name="connsiteX82" fmla="*/ 219618 w 3207854"/>
              <a:gd name="connsiteY82" fmla="*/ 723156 h 1007310"/>
              <a:gd name="connsiteX83" fmla="*/ 195713 w 3207854"/>
              <a:gd name="connsiteY83" fmla="*/ 759014 h 1007310"/>
              <a:gd name="connsiteX84" fmla="*/ 141924 w 3207854"/>
              <a:gd name="connsiteY84" fmla="*/ 812803 h 1007310"/>
              <a:gd name="connsiteX85" fmla="*/ 123995 w 3207854"/>
              <a:gd name="connsiteY85" fmla="*/ 830732 h 1007310"/>
              <a:gd name="connsiteX86" fmla="*/ 112042 w 3207854"/>
              <a:gd name="connsiteY86" fmla="*/ 848661 h 1007310"/>
              <a:gd name="connsiteX87" fmla="*/ 94113 w 3207854"/>
              <a:gd name="connsiteY87" fmla="*/ 854638 h 1007310"/>
              <a:gd name="connsiteX88" fmla="*/ 70207 w 3207854"/>
              <a:gd name="connsiteY88" fmla="*/ 890497 h 1007310"/>
              <a:gd name="connsiteX89" fmla="*/ 21489 w 3207854"/>
              <a:gd name="connsiteY89" fmla="*/ 931426 h 1007310"/>
              <a:gd name="connsiteX90" fmla="*/ 481 w 3207854"/>
              <a:gd name="connsiteY90" fmla="*/ 961671 h 1007310"/>
              <a:gd name="connsiteX91" fmla="*/ 47026 w 3207854"/>
              <a:gd name="connsiteY91" fmla="*/ 1007309 h 1007310"/>
              <a:gd name="connsiteX0" fmla="*/ 49521 w 3210349"/>
              <a:gd name="connsiteY0" fmla="*/ 1007309 h 1008290"/>
              <a:gd name="connsiteX1" fmla="*/ 3210349 w 3210349"/>
              <a:gd name="connsiteY1" fmla="*/ 992097 h 1008290"/>
              <a:gd name="connsiteX2" fmla="*/ 3204372 w 3210349"/>
              <a:gd name="connsiteY2" fmla="*/ 651438 h 1008290"/>
              <a:gd name="connsiteX3" fmla="*/ 3174490 w 3210349"/>
              <a:gd name="connsiteY3" fmla="*/ 597650 h 1008290"/>
              <a:gd name="connsiteX4" fmla="*/ 3126678 w 3210349"/>
              <a:gd name="connsiteY4" fmla="*/ 513979 h 1008290"/>
              <a:gd name="connsiteX5" fmla="*/ 3108749 w 3210349"/>
              <a:gd name="connsiteY5" fmla="*/ 496050 h 1008290"/>
              <a:gd name="connsiteX6" fmla="*/ 3078866 w 3210349"/>
              <a:gd name="connsiteY6" fmla="*/ 472144 h 1008290"/>
              <a:gd name="connsiteX7" fmla="*/ 3025078 w 3210349"/>
              <a:gd name="connsiteY7" fmla="*/ 442261 h 1008290"/>
              <a:gd name="connsiteX8" fmla="*/ 3007149 w 3210349"/>
              <a:gd name="connsiteY8" fmla="*/ 406403 h 1008290"/>
              <a:gd name="connsiteX9" fmla="*/ 2935431 w 3210349"/>
              <a:gd name="connsiteY9" fmla="*/ 388473 h 1008290"/>
              <a:gd name="connsiteX10" fmla="*/ 2923478 w 3210349"/>
              <a:gd name="connsiteY10" fmla="*/ 370544 h 1008290"/>
              <a:gd name="connsiteX11" fmla="*/ 2887619 w 3210349"/>
              <a:gd name="connsiteY11" fmla="*/ 340661 h 1008290"/>
              <a:gd name="connsiteX12" fmla="*/ 2875666 w 3210349"/>
              <a:gd name="connsiteY12" fmla="*/ 322732 h 1008290"/>
              <a:gd name="connsiteX13" fmla="*/ 2839808 w 3210349"/>
              <a:gd name="connsiteY13" fmla="*/ 298826 h 1008290"/>
              <a:gd name="connsiteX14" fmla="*/ 2827855 w 3210349"/>
              <a:gd name="connsiteY14" fmla="*/ 274920 h 1008290"/>
              <a:gd name="connsiteX15" fmla="*/ 2791996 w 3210349"/>
              <a:gd name="connsiteY15" fmla="*/ 262967 h 1008290"/>
              <a:gd name="connsiteX16" fmla="*/ 2744184 w 3210349"/>
              <a:gd name="connsiteY16" fmla="*/ 245038 h 1008290"/>
              <a:gd name="connsiteX17" fmla="*/ 2726255 w 3210349"/>
              <a:gd name="connsiteY17" fmla="*/ 239061 h 1008290"/>
              <a:gd name="connsiteX18" fmla="*/ 2678443 w 3210349"/>
              <a:gd name="connsiteY18" fmla="*/ 233085 h 1008290"/>
              <a:gd name="connsiteX19" fmla="*/ 2654537 w 3210349"/>
              <a:gd name="connsiteY19" fmla="*/ 221132 h 1008290"/>
              <a:gd name="connsiteX20" fmla="*/ 2594772 w 3210349"/>
              <a:gd name="connsiteY20" fmla="*/ 203203 h 1008290"/>
              <a:gd name="connsiteX21" fmla="*/ 2576843 w 3210349"/>
              <a:gd name="connsiteY21" fmla="*/ 191250 h 1008290"/>
              <a:gd name="connsiteX22" fmla="*/ 2540984 w 3210349"/>
              <a:gd name="connsiteY22" fmla="*/ 179297 h 1008290"/>
              <a:gd name="connsiteX23" fmla="*/ 2505125 w 3210349"/>
              <a:gd name="connsiteY23" fmla="*/ 155391 h 1008290"/>
              <a:gd name="connsiteX24" fmla="*/ 2469266 w 3210349"/>
              <a:gd name="connsiteY24" fmla="*/ 131485 h 1008290"/>
              <a:gd name="connsiteX25" fmla="*/ 2427431 w 3210349"/>
              <a:gd name="connsiteY25" fmla="*/ 113556 h 1008290"/>
              <a:gd name="connsiteX26" fmla="*/ 2397549 w 3210349"/>
              <a:gd name="connsiteY26" fmla="*/ 101603 h 1008290"/>
              <a:gd name="connsiteX27" fmla="*/ 2373643 w 3210349"/>
              <a:gd name="connsiteY27" fmla="*/ 95626 h 1008290"/>
              <a:gd name="connsiteX28" fmla="*/ 2355713 w 3210349"/>
              <a:gd name="connsiteY28" fmla="*/ 89650 h 1008290"/>
              <a:gd name="connsiteX29" fmla="*/ 2331808 w 3210349"/>
              <a:gd name="connsiteY29" fmla="*/ 71720 h 1008290"/>
              <a:gd name="connsiteX30" fmla="*/ 2224231 w 3210349"/>
              <a:gd name="connsiteY30" fmla="*/ 53791 h 1008290"/>
              <a:gd name="connsiteX31" fmla="*/ 2206302 w 3210349"/>
              <a:gd name="connsiteY31" fmla="*/ 41838 h 1008290"/>
              <a:gd name="connsiteX32" fmla="*/ 2188372 w 3210349"/>
              <a:gd name="connsiteY32" fmla="*/ 35861 h 1008290"/>
              <a:gd name="connsiteX33" fmla="*/ 2116655 w 3210349"/>
              <a:gd name="connsiteY33" fmla="*/ 17932 h 1008290"/>
              <a:gd name="connsiteX34" fmla="*/ 2098725 w 3210349"/>
              <a:gd name="connsiteY34" fmla="*/ 5979 h 1008290"/>
              <a:gd name="connsiteX35" fmla="*/ 1692325 w 3210349"/>
              <a:gd name="connsiteY35" fmla="*/ 5979 h 1008290"/>
              <a:gd name="connsiteX36" fmla="*/ 1650490 w 3210349"/>
              <a:gd name="connsiteY36" fmla="*/ 11956 h 1008290"/>
              <a:gd name="connsiteX37" fmla="*/ 1602678 w 3210349"/>
              <a:gd name="connsiteY37" fmla="*/ 23909 h 1008290"/>
              <a:gd name="connsiteX38" fmla="*/ 1536937 w 3210349"/>
              <a:gd name="connsiteY38" fmla="*/ 29885 h 1008290"/>
              <a:gd name="connsiteX39" fmla="*/ 1405455 w 3210349"/>
              <a:gd name="connsiteY39" fmla="*/ 41838 h 1008290"/>
              <a:gd name="connsiteX40" fmla="*/ 1387525 w 3210349"/>
              <a:gd name="connsiteY40" fmla="*/ 47814 h 1008290"/>
              <a:gd name="connsiteX41" fmla="*/ 1303855 w 3210349"/>
              <a:gd name="connsiteY41" fmla="*/ 59767 h 1008290"/>
              <a:gd name="connsiteX42" fmla="*/ 1267996 w 3210349"/>
              <a:gd name="connsiteY42" fmla="*/ 65744 h 1008290"/>
              <a:gd name="connsiteX43" fmla="*/ 1232137 w 3210349"/>
              <a:gd name="connsiteY43" fmla="*/ 77697 h 1008290"/>
              <a:gd name="connsiteX44" fmla="*/ 1202255 w 3210349"/>
              <a:gd name="connsiteY44" fmla="*/ 83673 h 1008290"/>
              <a:gd name="connsiteX45" fmla="*/ 1166396 w 3210349"/>
              <a:gd name="connsiteY45" fmla="*/ 95626 h 1008290"/>
              <a:gd name="connsiteX46" fmla="*/ 1148466 w 3210349"/>
              <a:gd name="connsiteY46" fmla="*/ 101603 h 1008290"/>
              <a:gd name="connsiteX47" fmla="*/ 1130537 w 3210349"/>
              <a:gd name="connsiteY47" fmla="*/ 119532 h 1008290"/>
              <a:gd name="connsiteX48" fmla="*/ 1094678 w 3210349"/>
              <a:gd name="connsiteY48" fmla="*/ 125509 h 1008290"/>
              <a:gd name="connsiteX49" fmla="*/ 1070772 w 3210349"/>
              <a:gd name="connsiteY49" fmla="*/ 131485 h 1008290"/>
              <a:gd name="connsiteX50" fmla="*/ 1034913 w 3210349"/>
              <a:gd name="connsiteY50" fmla="*/ 143438 h 1008290"/>
              <a:gd name="connsiteX51" fmla="*/ 1016984 w 3210349"/>
              <a:gd name="connsiteY51" fmla="*/ 155391 h 1008290"/>
              <a:gd name="connsiteX52" fmla="*/ 981125 w 3210349"/>
              <a:gd name="connsiteY52" fmla="*/ 167344 h 1008290"/>
              <a:gd name="connsiteX53" fmla="*/ 963196 w 3210349"/>
              <a:gd name="connsiteY53" fmla="*/ 173320 h 1008290"/>
              <a:gd name="connsiteX54" fmla="*/ 915384 w 3210349"/>
              <a:gd name="connsiteY54" fmla="*/ 185273 h 1008290"/>
              <a:gd name="connsiteX55" fmla="*/ 879525 w 3210349"/>
              <a:gd name="connsiteY55" fmla="*/ 209179 h 1008290"/>
              <a:gd name="connsiteX56" fmla="*/ 861596 w 3210349"/>
              <a:gd name="connsiteY56" fmla="*/ 221132 h 1008290"/>
              <a:gd name="connsiteX57" fmla="*/ 819761 w 3210349"/>
              <a:gd name="connsiteY57" fmla="*/ 233085 h 1008290"/>
              <a:gd name="connsiteX58" fmla="*/ 801831 w 3210349"/>
              <a:gd name="connsiteY58" fmla="*/ 245038 h 1008290"/>
              <a:gd name="connsiteX59" fmla="*/ 765972 w 3210349"/>
              <a:gd name="connsiteY59" fmla="*/ 256991 h 1008290"/>
              <a:gd name="connsiteX60" fmla="*/ 748043 w 3210349"/>
              <a:gd name="connsiteY60" fmla="*/ 268944 h 1008290"/>
              <a:gd name="connsiteX61" fmla="*/ 718161 w 3210349"/>
              <a:gd name="connsiteY61" fmla="*/ 274920 h 1008290"/>
              <a:gd name="connsiteX62" fmla="*/ 682302 w 3210349"/>
              <a:gd name="connsiteY62" fmla="*/ 286873 h 1008290"/>
              <a:gd name="connsiteX63" fmla="*/ 664372 w 3210349"/>
              <a:gd name="connsiteY63" fmla="*/ 292850 h 1008290"/>
              <a:gd name="connsiteX64" fmla="*/ 640466 w 3210349"/>
              <a:gd name="connsiteY64" fmla="*/ 310779 h 1008290"/>
              <a:gd name="connsiteX65" fmla="*/ 604608 w 3210349"/>
              <a:gd name="connsiteY65" fmla="*/ 334685 h 1008290"/>
              <a:gd name="connsiteX66" fmla="*/ 592655 w 3210349"/>
              <a:gd name="connsiteY66" fmla="*/ 352614 h 1008290"/>
              <a:gd name="connsiteX67" fmla="*/ 574725 w 3210349"/>
              <a:gd name="connsiteY67" fmla="*/ 358591 h 1008290"/>
              <a:gd name="connsiteX68" fmla="*/ 562772 w 3210349"/>
              <a:gd name="connsiteY68" fmla="*/ 382497 h 1008290"/>
              <a:gd name="connsiteX69" fmla="*/ 550819 w 3210349"/>
              <a:gd name="connsiteY69" fmla="*/ 400426 h 1008290"/>
              <a:gd name="connsiteX70" fmla="*/ 532890 w 3210349"/>
              <a:gd name="connsiteY70" fmla="*/ 412379 h 1008290"/>
              <a:gd name="connsiteX71" fmla="*/ 497031 w 3210349"/>
              <a:gd name="connsiteY71" fmla="*/ 448238 h 1008290"/>
              <a:gd name="connsiteX72" fmla="*/ 473125 w 3210349"/>
              <a:gd name="connsiteY72" fmla="*/ 478120 h 1008290"/>
              <a:gd name="connsiteX73" fmla="*/ 425313 w 3210349"/>
              <a:gd name="connsiteY73" fmla="*/ 519956 h 1008290"/>
              <a:gd name="connsiteX74" fmla="*/ 389455 w 3210349"/>
              <a:gd name="connsiteY74" fmla="*/ 555814 h 1008290"/>
              <a:gd name="connsiteX75" fmla="*/ 371525 w 3210349"/>
              <a:gd name="connsiteY75" fmla="*/ 573744 h 1008290"/>
              <a:gd name="connsiteX76" fmla="*/ 359572 w 3210349"/>
              <a:gd name="connsiteY76" fmla="*/ 591673 h 1008290"/>
              <a:gd name="connsiteX77" fmla="*/ 341643 w 3210349"/>
              <a:gd name="connsiteY77" fmla="*/ 597650 h 1008290"/>
              <a:gd name="connsiteX78" fmla="*/ 335666 w 3210349"/>
              <a:gd name="connsiteY78" fmla="*/ 615579 h 1008290"/>
              <a:gd name="connsiteX79" fmla="*/ 299808 w 3210349"/>
              <a:gd name="connsiteY79" fmla="*/ 645461 h 1008290"/>
              <a:gd name="connsiteX80" fmla="*/ 269925 w 3210349"/>
              <a:gd name="connsiteY80" fmla="*/ 681320 h 1008290"/>
              <a:gd name="connsiteX81" fmla="*/ 257972 w 3210349"/>
              <a:gd name="connsiteY81" fmla="*/ 699250 h 1008290"/>
              <a:gd name="connsiteX82" fmla="*/ 222113 w 3210349"/>
              <a:gd name="connsiteY82" fmla="*/ 723156 h 1008290"/>
              <a:gd name="connsiteX83" fmla="*/ 198208 w 3210349"/>
              <a:gd name="connsiteY83" fmla="*/ 759014 h 1008290"/>
              <a:gd name="connsiteX84" fmla="*/ 144419 w 3210349"/>
              <a:gd name="connsiteY84" fmla="*/ 812803 h 1008290"/>
              <a:gd name="connsiteX85" fmla="*/ 126490 w 3210349"/>
              <a:gd name="connsiteY85" fmla="*/ 830732 h 1008290"/>
              <a:gd name="connsiteX86" fmla="*/ 114537 w 3210349"/>
              <a:gd name="connsiteY86" fmla="*/ 848661 h 1008290"/>
              <a:gd name="connsiteX87" fmla="*/ 96608 w 3210349"/>
              <a:gd name="connsiteY87" fmla="*/ 854638 h 1008290"/>
              <a:gd name="connsiteX88" fmla="*/ 72702 w 3210349"/>
              <a:gd name="connsiteY88" fmla="*/ 890497 h 1008290"/>
              <a:gd name="connsiteX89" fmla="*/ 23984 w 3210349"/>
              <a:gd name="connsiteY89" fmla="*/ 931426 h 1008290"/>
              <a:gd name="connsiteX90" fmla="*/ 2976 w 3210349"/>
              <a:gd name="connsiteY90" fmla="*/ 961671 h 1008290"/>
              <a:gd name="connsiteX91" fmla="*/ 49521 w 3210349"/>
              <a:gd name="connsiteY91" fmla="*/ 1007309 h 1008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210349" h="1008290">
                <a:moveTo>
                  <a:pt x="49521" y="1007309"/>
                </a:moveTo>
                <a:lnTo>
                  <a:pt x="3210349" y="992097"/>
                </a:lnTo>
                <a:lnTo>
                  <a:pt x="3204372" y="651438"/>
                </a:lnTo>
                <a:lnTo>
                  <a:pt x="3174490" y="597650"/>
                </a:lnTo>
                <a:cubicBezTo>
                  <a:pt x="3165115" y="578900"/>
                  <a:pt x="3143573" y="530874"/>
                  <a:pt x="3126678" y="513979"/>
                </a:cubicBezTo>
                <a:cubicBezTo>
                  <a:pt x="3120702" y="508003"/>
                  <a:pt x="3114160" y="502543"/>
                  <a:pt x="3108749" y="496050"/>
                </a:cubicBezTo>
                <a:cubicBezTo>
                  <a:pt x="3087954" y="471096"/>
                  <a:pt x="3108300" y="481954"/>
                  <a:pt x="3078866" y="472144"/>
                </a:cubicBezTo>
                <a:cubicBezTo>
                  <a:pt x="3037766" y="444743"/>
                  <a:pt x="3056636" y="452781"/>
                  <a:pt x="3025078" y="442261"/>
                </a:cubicBezTo>
                <a:cubicBezTo>
                  <a:pt x="3021822" y="432491"/>
                  <a:pt x="3016906" y="412501"/>
                  <a:pt x="3007149" y="406403"/>
                </a:cubicBezTo>
                <a:cubicBezTo>
                  <a:pt x="2989930" y="395641"/>
                  <a:pt x="2954735" y="391691"/>
                  <a:pt x="2935431" y="388473"/>
                </a:cubicBezTo>
                <a:cubicBezTo>
                  <a:pt x="2931447" y="382497"/>
                  <a:pt x="2928557" y="375623"/>
                  <a:pt x="2923478" y="370544"/>
                </a:cubicBezTo>
                <a:cubicBezTo>
                  <a:pt x="2876465" y="323531"/>
                  <a:pt x="2936577" y="399410"/>
                  <a:pt x="2887619" y="340661"/>
                </a:cubicBezTo>
                <a:cubicBezTo>
                  <a:pt x="2883021" y="335143"/>
                  <a:pt x="2881072" y="327462"/>
                  <a:pt x="2875666" y="322732"/>
                </a:cubicBezTo>
                <a:cubicBezTo>
                  <a:pt x="2864855" y="313272"/>
                  <a:pt x="2839808" y="298826"/>
                  <a:pt x="2839808" y="298826"/>
                </a:cubicBezTo>
                <a:cubicBezTo>
                  <a:pt x="2835824" y="290857"/>
                  <a:pt x="2834982" y="280266"/>
                  <a:pt x="2827855" y="274920"/>
                </a:cubicBezTo>
                <a:cubicBezTo>
                  <a:pt x="2817775" y="267360"/>
                  <a:pt x="2803949" y="266951"/>
                  <a:pt x="2791996" y="262967"/>
                </a:cubicBezTo>
                <a:cubicBezTo>
                  <a:pt x="2751297" y="249401"/>
                  <a:pt x="2801357" y="266479"/>
                  <a:pt x="2744184" y="245038"/>
                </a:cubicBezTo>
                <a:cubicBezTo>
                  <a:pt x="2738285" y="242826"/>
                  <a:pt x="2732453" y="240188"/>
                  <a:pt x="2726255" y="239061"/>
                </a:cubicBezTo>
                <a:cubicBezTo>
                  <a:pt x="2710453" y="236188"/>
                  <a:pt x="2694380" y="235077"/>
                  <a:pt x="2678443" y="233085"/>
                </a:cubicBezTo>
                <a:cubicBezTo>
                  <a:pt x="2670474" y="229101"/>
                  <a:pt x="2662809" y="224441"/>
                  <a:pt x="2654537" y="221132"/>
                </a:cubicBezTo>
                <a:cubicBezTo>
                  <a:pt x="2630284" y="211431"/>
                  <a:pt x="2618256" y="209073"/>
                  <a:pt x="2594772" y="203203"/>
                </a:cubicBezTo>
                <a:cubicBezTo>
                  <a:pt x="2588796" y="199219"/>
                  <a:pt x="2583407" y="194167"/>
                  <a:pt x="2576843" y="191250"/>
                </a:cubicBezTo>
                <a:cubicBezTo>
                  <a:pt x="2565329" y="186133"/>
                  <a:pt x="2540984" y="179297"/>
                  <a:pt x="2540984" y="179297"/>
                </a:cubicBezTo>
                <a:cubicBezTo>
                  <a:pt x="2529031" y="171328"/>
                  <a:pt x="2515283" y="165549"/>
                  <a:pt x="2505125" y="155391"/>
                </a:cubicBezTo>
                <a:cubicBezTo>
                  <a:pt x="2482741" y="133006"/>
                  <a:pt x="2495214" y="140134"/>
                  <a:pt x="2469266" y="131485"/>
                </a:cubicBezTo>
                <a:cubicBezTo>
                  <a:pt x="2437752" y="110475"/>
                  <a:pt x="2466025" y="126420"/>
                  <a:pt x="2427431" y="113556"/>
                </a:cubicBezTo>
                <a:cubicBezTo>
                  <a:pt x="2417254" y="110164"/>
                  <a:pt x="2407726" y="104996"/>
                  <a:pt x="2397549" y="101603"/>
                </a:cubicBezTo>
                <a:cubicBezTo>
                  <a:pt x="2389757" y="99005"/>
                  <a:pt x="2381541" y="97883"/>
                  <a:pt x="2373643" y="95626"/>
                </a:cubicBezTo>
                <a:cubicBezTo>
                  <a:pt x="2367585" y="93895"/>
                  <a:pt x="2361690" y="91642"/>
                  <a:pt x="2355713" y="89650"/>
                </a:cubicBezTo>
                <a:cubicBezTo>
                  <a:pt x="2347745" y="83673"/>
                  <a:pt x="2340717" y="76175"/>
                  <a:pt x="2331808" y="71720"/>
                </a:cubicBezTo>
                <a:cubicBezTo>
                  <a:pt x="2296639" y="54135"/>
                  <a:pt x="2263862" y="57093"/>
                  <a:pt x="2224231" y="53791"/>
                </a:cubicBezTo>
                <a:cubicBezTo>
                  <a:pt x="2218255" y="49807"/>
                  <a:pt x="2212726" y="45050"/>
                  <a:pt x="2206302" y="41838"/>
                </a:cubicBezTo>
                <a:cubicBezTo>
                  <a:pt x="2200667" y="39020"/>
                  <a:pt x="2194406" y="37671"/>
                  <a:pt x="2188372" y="35861"/>
                </a:cubicBezTo>
                <a:cubicBezTo>
                  <a:pt x="2144150" y="22595"/>
                  <a:pt x="2155589" y="25720"/>
                  <a:pt x="2116655" y="17932"/>
                </a:cubicBezTo>
                <a:cubicBezTo>
                  <a:pt x="2110678" y="13948"/>
                  <a:pt x="2105864" y="6772"/>
                  <a:pt x="2098725" y="5979"/>
                </a:cubicBezTo>
                <a:cubicBezTo>
                  <a:pt x="1987571" y="-6371"/>
                  <a:pt x="1783480" y="3907"/>
                  <a:pt x="1692325" y="5979"/>
                </a:cubicBezTo>
                <a:cubicBezTo>
                  <a:pt x="1678380" y="7971"/>
                  <a:pt x="1664303" y="9193"/>
                  <a:pt x="1650490" y="11956"/>
                </a:cubicBezTo>
                <a:cubicBezTo>
                  <a:pt x="1634381" y="15178"/>
                  <a:pt x="1619038" y="22422"/>
                  <a:pt x="1602678" y="23909"/>
                </a:cubicBezTo>
                <a:lnTo>
                  <a:pt x="1536937" y="29885"/>
                </a:lnTo>
                <a:cubicBezTo>
                  <a:pt x="1471399" y="46268"/>
                  <a:pt x="1550919" y="27984"/>
                  <a:pt x="1405455" y="41838"/>
                </a:cubicBezTo>
                <a:cubicBezTo>
                  <a:pt x="1399183" y="42435"/>
                  <a:pt x="1393729" y="46719"/>
                  <a:pt x="1387525" y="47814"/>
                </a:cubicBezTo>
                <a:cubicBezTo>
                  <a:pt x="1359781" y="52710"/>
                  <a:pt x="1331645" y="55135"/>
                  <a:pt x="1303855" y="59767"/>
                </a:cubicBezTo>
                <a:cubicBezTo>
                  <a:pt x="1291902" y="61759"/>
                  <a:pt x="1279752" y="62805"/>
                  <a:pt x="1267996" y="65744"/>
                </a:cubicBezTo>
                <a:cubicBezTo>
                  <a:pt x="1255773" y="68800"/>
                  <a:pt x="1244492" y="75226"/>
                  <a:pt x="1232137" y="77697"/>
                </a:cubicBezTo>
                <a:cubicBezTo>
                  <a:pt x="1222176" y="79689"/>
                  <a:pt x="1212055" y="81000"/>
                  <a:pt x="1202255" y="83673"/>
                </a:cubicBezTo>
                <a:cubicBezTo>
                  <a:pt x="1190099" y="86988"/>
                  <a:pt x="1178349" y="91642"/>
                  <a:pt x="1166396" y="95626"/>
                </a:cubicBezTo>
                <a:lnTo>
                  <a:pt x="1148466" y="101603"/>
                </a:lnTo>
                <a:cubicBezTo>
                  <a:pt x="1142490" y="107579"/>
                  <a:pt x="1138260" y="116099"/>
                  <a:pt x="1130537" y="119532"/>
                </a:cubicBezTo>
                <a:cubicBezTo>
                  <a:pt x="1119464" y="124454"/>
                  <a:pt x="1106561" y="123132"/>
                  <a:pt x="1094678" y="125509"/>
                </a:cubicBezTo>
                <a:cubicBezTo>
                  <a:pt x="1086624" y="127120"/>
                  <a:pt x="1078639" y="129125"/>
                  <a:pt x="1070772" y="131485"/>
                </a:cubicBezTo>
                <a:cubicBezTo>
                  <a:pt x="1058704" y="135105"/>
                  <a:pt x="1045396" y="136449"/>
                  <a:pt x="1034913" y="143438"/>
                </a:cubicBezTo>
                <a:cubicBezTo>
                  <a:pt x="1028937" y="147422"/>
                  <a:pt x="1023548" y="152474"/>
                  <a:pt x="1016984" y="155391"/>
                </a:cubicBezTo>
                <a:cubicBezTo>
                  <a:pt x="1005470" y="160508"/>
                  <a:pt x="993078" y="163360"/>
                  <a:pt x="981125" y="167344"/>
                </a:cubicBezTo>
                <a:cubicBezTo>
                  <a:pt x="975149" y="169336"/>
                  <a:pt x="969373" y="172084"/>
                  <a:pt x="963196" y="173320"/>
                </a:cubicBezTo>
                <a:cubicBezTo>
                  <a:pt x="927136" y="180533"/>
                  <a:pt x="942950" y="176085"/>
                  <a:pt x="915384" y="185273"/>
                </a:cubicBezTo>
                <a:lnTo>
                  <a:pt x="879525" y="209179"/>
                </a:lnTo>
                <a:cubicBezTo>
                  <a:pt x="873549" y="213163"/>
                  <a:pt x="868410" y="218861"/>
                  <a:pt x="861596" y="221132"/>
                </a:cubicBezTo>
                <a:cubicBezTo>
                  <a:pt x="835874" y="229706"/>
                  <a:pt x="849778" y="225581"/>
                  <a:pt x="819761" y="233085"/>
                </a:cubicBezTo>
                <a:cubicBezTo>
                  <a:pt x="813784" y="237069"/>
                  <a:pt x="808395" y="242121"/>
                  <a:pt x="801831" y="245038"/>
                </a:cubicBezTo>
                <a:cubicBezTo>
                  <a:pt x="790317" y="250155"/>
                  <a:pt x="776455" y="250002"/>
                  <a:pt x="765972" y="256991"/>
                </a:cubicBezTo>
                <a:cubicBezTo>
                  <a:pt x="759996" y="260975"/>
                  <a:pt x="754768" y="266422"/>
                  <a:pt x="748043" y="268944"/>
                </a:cubicBezTo>
                <a:cubicBezTo>
                  <a:pt x="738532" y="272511"/>
                  <a:pt x="727961" y="272247"/>
                  <a:pt x="718161" y="274920"/>
                </a:cubicBezTo>
                <a:cubicBezTo>
                  <a:pt x="706005" y="278235"/>
                  <a:pt x="694255" y="282889"/>
                  <a:pt x="682302" y="286873"/>
                </a:cubicBezTo>
                <a:lnTo>
                  <a:pt x="664372" y="292850"/>
                </a:lnTo>
                <a:cubicBezTo>
                  <a:pt x="656403" y="298826"/>
                  <a:pt x="648626" y="305067"/>
                  <a:pt x="640466" y="310779"/>
                </a:cubicBezTo>
                <a:cubicBezTo>
                  <a:pt x="628697" y="319017"/>
                  <a:pt x="604608" y="334685"/>
                  <a:pt x="604608" y="334685"/>
                </a:cubicBezTo>
                <a:cubicBezTo>
                  <a:pt x="600624" y="340661"/>
                  <a:pt x="598264" y="348127"/>
                  <a:pt x="592655" y="352614"/>
                </a:cubicBezTo>
                <a:cubicBezTo>
                  <a:pt x="587735" y="356550"/>
                  <a:pt x="579180" y="354136"/>
                  <a:pt x="574725" y="358591"/>
                </a:cubicBezTo>
                <a:cubicBezTo>
                  <a:pt x="568425" y="364891"/>
                  <a:pt x="567192" y="374762"/>
                  <a:pt x="562772" y="382497"/>
                </a:cubicBezTo>
                <a:cubicBezTo>
                  <a:pt x="559208" y="388733"/>
                  <a:pt x="555898" y="395347"/>
                  <a:pt x="550819" y="400426"/>
                </a:cubicBezTo>
                <a:cubicBezTo>
                  <a:pt x="545740" y="405505"/>
                  <a:pt x="538258" y="407607"/>
                  <a:pt x="532890" y="412379"/>
                </a:cubicBezTo>
                <a:cubicBezTo>
                  <a:pt x="520256" y="423610"/>
                  <a:pt x="497031" y="448238"/>
                  <a:pt x="497031" y="448238"/>
                </a:cubicBezTo>
                <a:cubicBezTo>
                  <a:pt x="483573" y="488613"/>
                  <a:pt x="502238" y="444849"/>
                  <a:pt x="473125" y="478120"/>
                </a:cubicBezTo>
                <a:cubicBezTo>
                  <a:pt x="433277" y="523660"/>
                  <a:pt x="469666" y="508867"/>
                  <a:pt x="425313" y="519956"/>
                </a:cubicBezTo>
                <a:lnTo>
                  <a:pt x="389455" y="555814"/>
                </a:lnTo>
                <a:cubicBezTo>
                  <a:pt x="383478" y="561791"/>
                  <a:pt x="376214" y="566711"/>
                  <a:pt x="371525" y="573744"/>
                </a:cubicBezTo>
                <a:cubicBezTo>
                  <a:pt x="367541" y="579720"/>
                  <a:pt x="365181" y="587186"/>
                  <a:pt x="359572" y="591673"/>
                </a:cubicBezTo>
                <a:cubicBezTo>
                  <a:pt x="354653" y="595608"/>
                  <a:pt x="347619" y="595658"/>
                  <a:pt x="341643" y="597650"/>
                </a:cubicBezTo>
                <a:cubicBezTo>
                  <a:pt x="339651" y="603626"/>
                  <a:pt x="339160" y="610337"/>
                  <a:pt x="335666" y="615579"/>
                </a:cubicBezTo>
                <a:cubicBezTo>
                  <a:pt x="326461" y="629387"/>
                  <a:pt x="313040" y="636640"/>
                  <a:pt x="299808" y="645461"/>
                </a:cubicBezTo>
                <a:cubicBezTo>
                  <a:pt x="270131" y="689978"/>
                  <a:pt x="308273" y="635303"/>
                  <a:pt x="269925" y="681320"/>
                </a:cubicBezTo>
                <a:cubicBezTo>
                  <a:pt x="265327" y="686838"/>
                  <a:pt x="263378" y="694520"/>
                  <a:pt x="257972" y="699250"/>
                </a:cubicBezTo>
                <a:cubicBezTo>
                  <a:pt x="247161" y="708710"/>
                  <a:pt x="222113" y="723156"/>
                  <a:pt x="222113" y="723156"/>
                </a:cubicBezTo>
                <a:cubicBezTo>
                  <a:pt x="214145" y="735109"/>
                  <a:pt x="208366" y="748856"/>
                  <a:pt x="198208" y="759014"/>
                </a:cubicBezTo>
                <a:lnTo>
                  <a:pt x="144419" y="812803"/>
                </a:lnTo>
                <a:cubicBezTo>
                  <a:pt x="138443" y="818779"/>
                  <a:pt x="131178" y="823700"/>
                  <a:pt x="126490" y="830732"/>
                </a:cubicBezTo>
                <a:cubicBezTo>
                  <a:pt x="122506" y="836708"/>
                  <a:pt x="120146" y="844174"/>
                  <a:pt x="114537" y="848661"/>
                </a:cubicBezTo>
                <a:cubicBezTo>
                  <a:pt x="109618" y="852596"/>
                  <a:pt x="102584" y="852646"/>
                  <a:pt x="96608" y="854638"/>
                </a:cubicBezTo>
                <a:cubicBezTo>
                  <a:pt x="76832" y="913958"/>
                  <a:pt x="84806" y="877699"/>
                  <a:pt x="72702" y="890497"/>
                </a:cubicBezTo>
                <a:cubicBezTo>
                  <a:pt x="60598" y="903295"/>
                  <a:pt x="58615" y="853506"/>
                  <a:pt x="23984" y="931426"/>
                </a:cubicBezTo>
                <a:cubicBezTo>
                  <a:pt x="20551" y="939150"/>
                  <a:pt x="8952" y="955694"/>
                  <a:pt x="2976" y="961671"/>
                </a:cubicBezTo>
                <a:cubicBezTo>
                  <a:pt x="-3684" y="988310"/>
                  <a:pt x="-3350" y="1013636"/>
                  <a:pt x="49521" y="1007309"/>
                </a:cubicBezTo>
                <a:close/>
              </a:path>
            </a:pathLst>
          </a:custGeom>
          <a:gradFill>
            <a:gsLst>
              <a:gs pos="0">
                <a:srgbClr val="C36100"/>
              </a:gs>
              <a:gs pos="74000">
                <a:srgbClr val="CC6600">
                  <a:lumMod val="59000"/>
                </a:srgbClr>
              </a:gs>
              <a:gs pos="83000">
                <a:srgbClr val="CC6600">
                  <a:lumMod val="45000"/>
                </a:srgbClr>
              </a:gs>
              <a:gs pos="100000">
                <a:srgbClr val="CC6600">
                  <a:lumMod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68EFF29-1FD9-4ADE-A5B9-DCFBBE14CFDF}"/>
              </a:ext>
            </a:extLst>
          </p:cNvPr>
          <p:cNvSpPr/>
          <p:nvPr/>
        </p:nvSpPr>
        <p:spPr>
          <a:xfrm>
            <a:off x="1757680" y="4090388"/>
            <a:ext cx="842573" cy="727271"/>
          </a:xfrm>
          <a:custGeom>
            <a:avLst/>
            <a:gdLst>
              <a:gd name="connsiteX0" fmla="*/ 37283 w 771739"/>
              <a:gd name="connsiteY0" fmla="*/ 540003 h 593029"/>
              <a:gd name="connsiteX1" fmla="*/ 38531 w 771739"/>
              <a:gd name="connsiteY1" fmla="*/ 541661 h 593029"/>
              <a:gd name="connsiteX2" fmla="*/ 38488 w 771739"/>
              <a:gd name="connsiteY2" fmla="*/ 541608 h 593029"/>
              <a:gd name="connsiteX3" fmla="*/ 37283 w 771739"/>
              <a:gd name="connsiteY3" fmla="*/ 540003 h 593029"/>
              <a:gd name="connsiteX4" fmla="*/ 547818 w 771739"/>
              <a:gd name="connsiteY4" fmla="*/ 0 h 593029"/>
              <a:gd name="connsiteX5" fmla="*/ 558312 w 771739"/>
              <a:gd name="connsiteY5" fmla="*/ 1280 h 593029"/>
              <a:gd name="connsiteX6" fmla="*/ 569727 w 771739"/>
              <a:gd name="connsiteY6" fmla="*/ 5064 h 593029"/>
              <a:gd name="connsiteX7" fmla="*/ 575028 w 771739"/>
              <a:gd name="connsiteY7" fmla="*/ 20967 h 593029"/>
              <a:gd name="connsiteX8" fmla="*/ 582979 w 771739"/>
              <a:gd name="connsiteY8" fmla="*/ 26268 h 593029"/>
              <a:gd name="connsiteX9" fmla="*/ 585630 w 771739"/>
              <a:gd name="connsiteY9" fmla="*/ 34219 h 593029"/>
              <a:gd name="connsiteX10" fmla="*/ 601532 w 771739"/>
              <a:gd name="connsiteY10" fmla="*/ 42170 h 593029"/>
              <a:gd name="connsiteX11" fmla="*/ 609484 w 771739"/>
              <a:gd name="connsiteY11" fmla="*/ 47471 h 593029"/>
              <a:gd name="connsiteX12" fmla="*/ 630687 w 771739"/>
              <a:gd name="connsiteY12" fmla="*/ 60723 h 593029"/>
              <a:gd name="connsiteX13" fmla="*/ 641289 w 771739"/>
              <a:gd name="connsiteY13" fmla="*/ 63374 h 593029"/>
              <a:gd name="connsiteX14" fmla="*/ 651891 w 771739"/>
              <a:gd name="connsiteY14" fmla="*/ 71325 h 593029"/>
              <a:gd name="connsiteX15" fmla="*/ 673094 w 771739"/>
              <a:gd name="connsiteY15" fmla="*/ 76626 h 593029"/>
              <a:gd name="connsiteX16" fmla="*/ 683696 w 771739"/>
              <a:gd name="connsiteY16" fmla="*/ 84577 h 593029"/>
              <a:gd name="connsiteX17" fmla="*/ 691647 w 771739"/>
              <a:gd name="connsiteY17" fmla="*/ 89878 h 593029"/>
              <a:gd name="connsiteX18" fmla="*/ 696948 w 771739"/>
              <a:gd name="connsiteY18" fmla="*/ 108431 h 593029"/>
              <a:gd name="connsiteX19" fmla="*/ 702249 w 771739"/>
              <a:gd name="connsiteY19" fmla="*/ 129635 h 593029"/>
              <a:gd name="connsiteX20" fmla="*/ 718151 w 771739"/>
              <a:gd name="connsiteY20" fmla="*/ 140236 h 593029"/>
              <a:gd name="connsiteX21" fmla="*/ 723452 w 771739"/>
              <a:gd name="connsiteY21" fmla="*/ 148188 h 593029"/>
              <a:gd name="connsiteX22" fmla="*/ 731404 w 771739"/>
              <a:gd name="connsiteY22" fmla="*/ 153489 h 593029"/>
              <a:gd name="connsiteX23" fmla="*/ 742005 w 771739"/>
              <a:gd name="connsiteY23" fmla="*/ 161440 h 593029"/>
              <a:gd name="connsiteX24" fmla="*/ 747306 w 771739"/>
              <a:gd name="connsiteY24" fmla="*/ 169391 h 593029"/>
              <a:gd name="connsiteX25" fmla="*/ 755258 w 771739"/>
              <a:gd name="connsiteY25" fmla="*/ 174692 h 593029"/>
              <a:gd name="connsiteX26" fmla="*/ 765859 w 771739"/>
              <a:gd name="connsiteY26" fmla="*/ 182643 h 593029"/>
              <a:gd name="connsiteX27" fmla="*/ 771160 w 771739"/>
              <a:gd name="connsiteY27" fmla="*/ 198546 h 593029"/>
              <a:gd name="connsiteX28" fmla="*/ 771739 w 771739"/>
              <a:gd name="connsiteY28" fmla="*/ 203468 h 593029"/>
              <a:gd name="connsiteX29" fmla="*/ 758751 w 771739"/>
              <a:gd name="connsiteY29" fmla="*/ 207069 h 593029"/>
              <a:gd name="connsiteX30" fmla="*/ 722289 w 771739"/>
              <a:gd name="connsiteY30" fmla="*/ 223918 h 593029"/>
              <a:gd name="connsiteX31" fmla="*/ 704058 w 771739"/>
              <a:gd name="connsiteY31" fmla="*/ 232343 h 593029"/>
              <a:gd name="connsiteX32" fmla="*/ 685828 w 771739"/>
              <a:gd name="connsiteY32" fmla="*/ 257617 h 593029"/>
              <a:gd name="connsiteX33" fmla="*/ 649366 w 771739"/>
              <a:gd name="connsiteY33" fmla="*/ 266042 h 593029"/>
              <a:gd name="connsiteX34" fmla="*/ 625059 w 771739"/>
              <a:gd name="connsiteY34" fmla="*/ 274466 h 593029"/>
              <a:gd name="connsiteX35" fmla="*/ 588597 w 771739"/>
              <a:gd name="connsiteY35" fmla="*/ 291315 h 593029"/>
              <a:gd name="connsiteX36" fmla="*/ 570367 w 771739"/>
              <a:gd name="connsiteY36" fmla="*/ 308164 h 593029"/>
              <a:gd name="connsiteX37" fmla="*/ 533905 w 771739"/>
              <a:gd name="connsiteY37" fmla="*/ 325014 h 593029"/>
              <a:gd name="connsiteX38" fmla="*/ 515675 w 771739"/>
              <a:gd name="connsiteY38" fmla="*/ 333438 h 593029"/>
              <a:gd name="connsiteX39" fmla="*/ 467060 w 771739"/>
              <a:gd name="connsiteY39" fmla="*/ 350287 h 593029"/>
              <a:gd name="connsiteX40" fmla="*/ 430598 w 771739"/>
              <a:gd name="connsiteY40" fmla="*/ 383985 h 593029"/>
              <a:gd name="connsiteX41" fmla="*/ 412368 w 771739"/>
              <a:gd name="connsiteY41" fmla="*/ 400835 h 593029"/>
              <a:gd name="connsiteX42" fmla="*/ 369830 w 771739"/>
              <a:gd name="connsiteY42" fmla="*/ 417684 h 593029"/>
              <a:gd name="connsiteX43" fmla="*/ 351599 w 771739"/>
              <a:gd name="connsiteY43" fmla="*/ 434533 h 593029"/>
              <a:gd name="connsiteX44" fmla="*/ 315137 w 771739"/>
              <a:gd name="connsiteY44" fmla="*/ 451382 h 593029"/>
              <a:gd name="connsiteX45" fmla="*/ 296907 w 771739"/>
              <a:gd name="connsiteY45" fmla="*/ 468232 h 593029"/>
              <a:gd name="connsiteX46" fmla="*/ 266523 w 771739"/>
              <a:gd name="connsiteY46" fmla="*/ 476656 h 593029"/>
              <a:gd name="connsiteX47" fmla="*/ 230061 w 771739"/>
              <a:gd name="connsiteY47" fmla="*/ 493505 h 593029"/>
              <a:gd name="connsiteX48" fmla="*/ 211830 w 771739"/>
              <a:gd name="connsiteY48" fmla="*/ 501930 h 593029"/>
              <a:gd name="connsiteX49" fmla="*/ 187522 w 771739"/>
              <a:gd name="connsiteY49" fmla="*/ 527203 h 593029"/>
              <a:gd name="connsiteX50" fmla="*/ 151062 w 771739"/>
              <a:gd name="connsiteY50" fmla="*/ 560902 h 593029"/>
              <a:gd name="connsiteX51" fmla="*/ 138908 w 771739"/>
              <a:gd name="connsiteY51" fmla="*/ 586175 h 593029"/>
              <a:gd name="connsiteX52" fmla="*/ 129615 w 771739"/>
              <a:gd name="connsiteY52" fmla="*/ 590114 h 593029"/>
              <a:gd name="connsiteX53" fmla="*/ 123807 w 771739"/>
              <a:gd name="connsiteY53" fmla="*/ 593029 h 593029"/>
              <a:gd name="connsiteX54" fmla="*/ 116503 w 771739"/>
              <a:gd name="connsiteY54" fmla="*/ 588160 h 593029"/>
              <a:gd name="connsiteX55" fmla="*/ 108551 w 771739"/>
              <a:gd name="connsiteY55" fmla="*/ 585509 h 593029"/>
              <a:gd name="connsiteX56" fmla="*/ 100600 w 771739"/>
              <a:gd name="connsiteY56" fmla="*/ 577558 h 593029"/>
              <a:gd name="connsiteX57" fmla="*/ 82047 w 771739"/>
              <a:gd name="connsiteY57" fmla="*/ 574908 h 593029"/>
              <a:gd name="connsiteX58" fmla="*/ 71445 w 771739"/>
              <a:gd name="connsiteY58" fmla="*/ 566956 h 593029"/>
              <a:gd name="connsiteX59" fmla="*/ 63494 w 771739"/>
              <a:gd name="connsiteY59" fmla="*/ 559005 h 593029"/>
              <a:gd name="connsiteX60" fmla="*/ 47591 w 771739"/>
              <a:gd name="connsiteY60" fmla="*/ 553704 h 593029"/>
              <a:gd name="connsiteX61" fmla="*/ 38531 w 771739"/>
              <a:gd name="connsiteY61" fmla="*/ 541661 h 593029"/>
              <a:gd name="connsiteX62" fmla="*/ 40931 w 771739"/>
              <a:gd name="connsiteY62" fmla="*/ 544623 h 593029"/>
              <a:gd name="connsiteX63" fmla="*/ 34339 w 771739"/>
              <a:gd name="connsiteY63" fmla="*/ 535151 h 593029"/>
              <a:gd name="connsiteX64" fmla="*/ 26388 w 771739"/>
              <a:gd name="connsiteY64" fmla="*/ 524549 h 593029"/>
              <a:gd name="connsiteX65" fmla="*/ 21087 w 771739"/>
              <a:gd name="connsiteY65" fmla="*/ 516598 h 593029"/>
              <a:gd name="connsiteX66" fmla="*/ 10485 w 771739"/>
              <a:gd name="connsiteY66" fmla="*/ 505996 h 593029"/>
              <a:gd name="connsiteX67" fmla="*/ 2534 w 771739"/>
              <a:gd name="connsiteY67" fmla="*/ 492744 h 593029"/>
              <a:gd name="connsiteX68" fmla="*/ 0 w 771739"/>
              <a:gd name="connsiteY68" fmla="*/ 488944 h 593029"/>
              <a:gd name="connsiteX69" fmla="*/ 37826 w 771739"/>
              <a:gd name="connsiteY69" fmla="*/ 455179 h 593029"/>
              <a:gd name="connsiteX70" fmla="*/ 79474 w 771739"/>
              <a:gd name="connsiteY70" fmla="*/ 392248 h 593029"/>
              <a:gd name="connsiteX71" fmla="*/ 131724 w 771739"/>
              <a:gd name="connsiteY71" fmla="*/ 338942 h 593029"/>
              <a:gd name="connsiteX72" fmla="*/ 161627 w 771739"/>
              <a:gd name="connsiteY72" fmla="*/ 327105 h 593029"/>
              <a:gd name="connsiteX73" fmla="*/ 173573 w 771739"/>
              <a:gd name="connsiteY73" fmla="*/ 285151 h 593029"/>
              <a:gd name="connsiteX74" fmla="*/ 191493 w 771739"/>
              <a:gd name="connsiteY74" fmla="*/ 274662 h 593029"/>
              <a:gd name="connsiteX75" fmla="*/ 193014 w 771739"/>
              <a:gd name="connsiteY75" fmla="*/ 270656 h 593029"/>
              <a:gd name="connsiteX76" fmla="*/ 234836 w 771739"/>
              <a:gd name="connsiteY76" fmla="*/ 270656 h 593029"/>
              <a:gd name="connsiteX77" fmla="*/ 245259 w 771739"/>
              <a:gd name="connsiteY77" fmla="*/ 244322 h 593029"/>
              <a:gd name="connsiteX78" fmla="*/ 280422 w 771739"/>
              <a:gd name="connsiteY78" fmla="*/ 204836 h 593029"/>
              <a:gd name="connsiteX79" fmla="*/ 303866 w 771739"/>
              <a:gd name="connsiteY79" fmla="*/ 175221 h 593029"/>
              <a:gd name="connsiteX80" fmla="*/ 321448 w 771739"/>
              <a:gd name="connsiteY80" fmla="*/ 165349 h 593029"/>
              <a:gd name="connsiteX81" fmla="*/ 356613 w 771739"/>
              <a:gd name="connsiteY81" fmla="*/ 145605 h 593029"/>
              <a:gd name="connsiteX82" fmla="*/ 385916 w 771739"/>
              <a:gd name="connsiteY82" fmla="*/ 135734 h 593029"/>
              <a:gd name="connsiteX83" fmla="*/ 403498 w 771739"/>
              <a:gd name="connsiteY83" fmla="*/ 115991 h 593029"/>
              <a:gd name="connsiteX84" fmla="*/ 438663 w 771739"/>
              <a:gd name="connsiteY84" fmla="*/ 96248 h 593029"/>
              <a:gd name="connsiteX85" fmla="*/ 456246 w 771739"/>
              <a:gd name="connsiteY85" fmla="*/ 76504 h 593029"/>
              <a:gd name="connsiteX86" fmla="*/ 497271 w 771739"/>
              <a:gd name="connsiteY86" fmla="*/ 56761 h 593029"/>
              <a:gd name="connsiteX87" fmla="*/ 514852 w 771739"/>
              <a:gd name="connsiteY87" fmla="*/ 37017 h 593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771739" h="593029">
                <a:moveTo>
                  <a:pt x="37283" y="540003"/>
                </a:moveTo>
                <a:lnTo>
                  <a:pt x="38531" y="541661"/>
                </a:lnTo>
                <a:lnTo>
                  <a:pt x="38488" y="541608"/>
                </a:lnTo>
                <a:cubicBezTo>
                  <a:pt x="37309" y="540066"/>
                  <a:pt x="36337" y="538759"/>
                  <a:pt x="37283" y="540003"/>
                </a:cubicBezTo>
                <a:close/>
                <a:moveTo>
                  <a:pt x="547818" y="0"/>
                </a:moveTo>
                <a:lnTo>
                  <a:pt x="558312" y="1280"/>
                </a:lnTo>
                <a:cubicBezTo>
                  <a:pt x="562458" y="1785"/>
                  <a:pt x="566434" y="2669"/>
                  <a:pt x="569727" y="5064"/>
                </a:cubicBezTo>
                <a:cubicBezTo>
                  <a:pt x="574246" y="8351"/>
                  <a:pt x="570379" y="17867"/>
                  <a:pt x="575028" y="20967"/>
                </a:cubicBezTo>
                <a:lnTo>
                  <a:pt x="582979" y="26268"/>
                </a:lnTo>
                <a:cubicBezTo>
                  <a:pt x="583863" y="28918"/>
                  <a:pt x="583885" y="32037"/>
                  <a:pt x="585630" y="34219"/>
                </a:cubicBezTo>
                <a:cubicBezTo>
                  <a:pt x="589367" y="38891"/>
                  <a:pt x="596293" y="40424"/>
                  <a:pt x="601532" y="42170"/>
                </a:cubicBezTo>
                <a:cubicBezTo>
                  <a:pt x="604183" y="43937"/>
                  <a:pt x="606892" y="45619"/>
                  <a:pt x="609484" y="47471"/>
                </a:cubicBezTo>
                <a:cubicBezTo>
                  <a:pt x="618703" y="54056"/>
                  <a:pt x="620198" y="56789"/>
                  <a:pt x="630687" y="60723"/>
                </a:cubicBezTo>
                <a:cubicBezTo>
                  <a:pt x="634098" y="62002"/>
                  <a:pt x="637755" y="62490"/>
                  <a:pt x="641289" y="63374"/>
                </a:cubicBezTo>
                <a:cubicBezTo>
                  <a:pt x="644823" y="66024"/>
                  <a:pt x="647813" y="69626"/>
                  <a:pt x="651891" y="71325"/>
                </a:cubicBezTo>
                <a:cubicBezTo>
                  <a:pt x="658616" y="74127"/>
                  <a:pt x="673094" y="76626"/>
                  <a:pt x="673094" y="76626"/>
                </a:cubicBezTo>
                <a:cubicBezTo>
                  <a:pt x="676628" y="79276"/>
                  <a:pt x="680101" y="82009"/>
                  <a:pt x="683696" y="84577"/>
                </a:cubicBezTo>
                <a:cubicBezTo>
                  <a:pt x="686288" y="86428"/>
                  <a:pt x="690100" y="87093"/>
                  <a:pt x="691647" y="89878"/>
                </a:cubicBezTo>
                <a:cubicBezTo>
                  <a:pt x="694771" y="95500"/>
                  <a:pt x="695291" y="102216"/>
                  <a:pt x="696948" y="108431"/>
                </a:cubicBezTo>
                <a:cubicBezTo>
                  <a:pt x="698825" y="115471"/>
                  <a:pt x="696187" y="125594"/>
                  <a:pt x="702249" y="129635"/>
                </a:cubicBezTo>
                <a:lnTo>
                  <a:pt x="718151" y="140236"/>
                </a:lnTo>
                <a:cubicBezTo>
                  <a:pt x="719918" y="142887"/>
                  <a:pt x="721199" y="145935"/>
                  <a:pt x="723452" y="148188"/>
                </a:cubicBezTo>
                <a:cubicBezTo>
                  <a:pt x="725705" y="150441"/>
                  <a:pt x="728812" y="151637"/>
                  <a:pt x="731404" y="153489"/>
                </a:cubicBezTo>
                <a:cubicBezTo>
                  <a:pt x="734998" y="156056"/>
                  <a:pt x="738882" y="158317"/>
                  <a:pt x="742005" y="161440"/>
                </a:cubicBezTo>
                <a:cubicBezTo>
                  <a:pt x="744257" y="163692"/>
                  <a:pt x="745054" y="167139"/>
                  <a:pt x="747306" y="169391"/>
                </a:cubicBezTo>
                <a:cubicBezTo>
                  <a:pt x="749559" y="171644"/>
                  <a:pt x="752666" y="172840"/>
                  <a:pt x="755258" y="174692"/>
                </a:cubicBezTo>
                <a:cubicBezTo>
                  <a:pt x="758852" y="177259"/>
                  <a:pt x="762325" y="179993"/>
                  <a:pt x="765859" y="182643"/>
                </a:cubicBezTo>
                <a:cubicBezTo>
                  <a:pt x="767626" y="187944"/>
                  <a:pt x="770507" y="192997"/>
                  <a:pt x="771160" y="198546"/>
                </a:cubicBezTo>
                <a:lnTo>
                  <a:pt x="771739" y="203468"/>
                </a:lnTo>
                <a:lnTo>
                  <a:pt x="758751" y="207069"/>
                </a:lnTo>
                <a:cubicBezTo>
                  <a:pt x="746391" y="211742"/>
                  <a:pt x="734443" y="218302"/>
                  <a:pt x="722289" y="223918"/>
                </a:cubicBezTo>
                <a:lnTo>
                  <a:pt x="704058" y="232343"/>
                </a:lnTo>
                <a:cubicBezTo>
                  <a:pt x="697982" y="240767"/>
                  <a:pt x="693681" y="252777"/>
                  <a:pt x="685828" y="257617"/>
                </a:cubicBezTo>
                <a:cubicBezTo>
                  <a:pt x="674569" y="264555"/>
                  <a:pt x="661449" y="262691"/>
                  <a:pt x="649366" y="266042"/>
                </a:cubicBezTo>
                <a:cubicBezTo>
                  <a:pt x="641177" y="268313"/>
                  <a:pt x="633058" y="271139"/>
                  <a:pt x="625059" y="274466"/>
                </a:cubicBezTo>
                <a:cubicBezTo>
                  <a:pt x="612788" y="279569"/>
                  <a:pt x="599256" y="281463"/>
                  <a:pt x="588597" y="291315"/>
                </a:cubicBezTo>
                <a:cubicBezTo>
                  <a:pt x="582521" y="296931"/>
                  <a:pt x="577041" y="304053"/>
                  <a:pt x="570367" y="308164"/>
                </a:cubicBezTo>
                <a:cubicBezTo>
                  <a:pt x="558659" y="315378"/>
                  <a:pt x="546059" y="319398"/>
                  <a:pt x="533905" y="325014"/>
                </a:cubicBezTo>
                <a:cubicBezTo>
                  <a:pt x="527829" y="327822"/>
                  <a:pt x="521956" y="331695"/>
                  <a:pt x="515675" y="333438"/>
                </a:cubicBezTo>
                <a:cubicBezTo>
                  <a:pt x="479009" y="343605"/>
                  <a:pt x="495089" y="337335"/>
                  <a:pt x="467060" y="350287"/>
                </a:cubicBezTo>
                <a:lnTo>
                  <a:pt x="430598" y="383985"/>
                </a:lnTo>
                <a:cubicBezTo>
                  <a:pt x="424522" y="389601"/>
                  <a:pt x="419296" y="397633"/>
                  <a:pt x="412368" y="400835"/>
                </a:cubicBezTo>
                <a:cubicBezTo>
                  <a:pt x="386214" y="412921"/>
                  <a:pt x="400351" y="407106"/>
                  <a:pt x="369830" y="417684"/>
                </a:cubicBezTo>
                <a:cubicBezTo>
                  <a:pt x="363752" y="423300"/>
                  <a:pt x="358273" y="430421"/>
                  <a:pt x="351599" y="434533"/>
                </a:cubicBezTo>
                <a:cubicBezTo>
                  <a:pt x="339891" y="441746"/>
                  <a:pt x="325796" y="441531"/>
                  <a:pt x="315137" y="451382"/>
                </a:cubicBezTo>
                <a:cubicBezTo>
                  <a:pt x="309061" y="456998"/>
                  <a:pt x="303745" y="464677"/>
                  <a:pt x="296907" y="468232"/>
                </a:cubicBezTo>
                <a:cubicBezTo>
                  <a:pt x="287236" y="473260"/>
                  <a:pt x="276487" y="472888"/>
                  <a:pt x="266523" y="476656"/>
                </a:cubicBezTo>
                <a:cubicBezTo>
                  <a:pt x="254162" y="481329"/>
                  <a:pt x="242215" y="487889"/>
                  <a:pt x="230061" y="493505"/>
                </a:cubicBezTo>
                <a:lnTo>
                  <a:pt x="211830" y="501930"/>
                </a:lnTo>
                <a:cubicBezTo>
                  <a:pt x="203727" y="510354"/>
                  <a:pt x="195819" y="519152"/>
                  <a:pt x="187522" y="527203"/>
                </a:cubicBezTo>
                <a:cubicBezTo>
                  <a:pt x="175555" y="538816"/>
                  <a:pt x="151062" y="560902"/>
                  <a:pt x="151062" y="560902"/>
                </a:cubicBezTo>
                <a:cubicBezTo>
                  <a:pt x="147011" y="569326"/>
                  <a:pt x="144611" y="579850"/>
                  <a:pt x="138908" y="586175"/>
                </a:cubicBezTo>
                <a:cubicBezTo>
                  <a:pt x="136407" y="588949"/>
                  <a:pt x="132981" y="589486"/>
                  <a:pt x="129615" y="590114"/>
                </a:cubicBezTo>
                <a:lnTo>
                  <a:pt x="123807" y="593029"/>
                </a:lnTo>
                <a:lnTo>
                  <a:pt x="116503" y="588160"/>
                </a:lnTo>
                <a:cubicBezTo>
                  <a:pt x="114004" y="586910"/>
                  <a:pt x="110876" y="587059"/>
                  <a:pt x="108551" y="585509"/>
                </a:cubicBezTo>
                <a:cubicBezTo>
                  <a:pt x="105432" y="583430"/>
                  <a:pt x="104080" y="578950"/>
                  <a:pt x="100600" y="577558"/>
                </a:cubicBezTo>
                <a:cubicBezTo>
                  <a:pt x="94800" y="575238"/>
                  <a:pt x="88231" y="575791"/>
                  <a:pt x="82047" y="574908"/>
                </a:cubicBezTo>
                <a:cubicBezTo>
                  <a:pt x="78513" y="572257"/>
                  <a:pt x="74799" y="569831"/>
                  <a:pt x="71445" y="566956"/>
                </a:cubicBezTo>
                <a:cubicBezTo>
                  <a:pt x="68599" y="564517"/>
                  <a:pt x="66770" y="560825"/>
                  <a:pt x="63494" y="559005"/>
                </a:cubicBezTo>
                <a:cubicBezTo>
                  <a:pt x="58609" y="556291"/>
                  <a:pt x="47591" y="553704"/>
                  <a:pt x="47591" y="553704"/>
                </a:cubicBezTo>
                <a:lnTo>
                  <a:pt x="38531" y="541661"/>
                </a:lnTo>
                <a:lnTo>
                  <a:pt x="40931" y="544623"/>
                </a:lnTo>
                <a:cubicBezTo>
                  <a:pt x="40810" y="544319"/>
                  <a:pt x="39184" y="541934"/>
                  <a:pt x="34339" y="535151"/>
                </a:cubicBezTo>
                <a:cubicBezTo>
                  <a:pt x="31771" y="531556"/>
                  <a:pt x="28956" y="528144"/>
                  <a:pt x="26388" y="524549"/>
                </a:cubicBezTo>
                <a:cubicBezTo>
                  <a:pt x="24537" y="521957"/>
                  <a:pt x="23160" y="519016"/>
                  <a:pt x="21087" y="516598"/>
                </a:cubicBezTo>
                <a:cubicBezTo>
                  <a:pt x="17834" y="512803"/>
                  <a:pt x="13553" y="509941"/>
                  <a:pt x="10485" y="505996"/>
                </a:cubicBezTo>
                <a:cubicBezTo>
                  <a:pt x="7322" y="501930"/>
                  <a:pt x="5264" y="497112"/>
                  <a:pt x="2534" y="492744"/>
                </a:cubicBezTo>
                <a:lnTo>
                  <a:pt x="0" y="488944"/>
                </a:lnTo>
                <a:lnTo>
                  <a:pt x="37826" y="455179"/>
                </a:lnTo>
                <a:cubicBezTo>
                  <a:pt x="54559" y="435950"/>
                  <a:pt x="63826" y="411620"/>
                  <a:pt x="79474" y="392248"/>
                </a:cubicBezTo>
                <a:cubicBezTo>
                  <a:pt x="95124" y="372874"/>
                  <a:pt x="118031" y="349798"/>
                  <a:pt x="131724" y="338942"/>
                </a:cubicBezTo>
                <a:cubicBezTo>
                  <a:pt x="145416" y="328086"/>
                  <a:pt x="154652" y="336071"/>
                  <a:pt x="161627" y="327105"/>
                </a:cubicBezTo>
                <a:cubicBezTo>
                  <a:pt x="168602" y="318139"/>
                  <a:pt x="167277" y="296207"/>
                  <a:pt x="173573" y="285151"/>
                </a:cubicBezTo>
                <a:cubicBezTo>
                  <a:pt x="178025" y="277333"/>
                  <a:pt x="186575" y="281569"/>
                  <a:pt x="191493" y="274662"/>
                </a:cubicBezTo>
                <a:lnTo>
                  <a:pt x="193014" y="270656"/>
                </a:lnTo>
                <a:lnTo>
                  <a:pt x="234836" y="270656"/>
                </a:lnTo>
                <a:lnTo>
                  <a:pt x="245259" y="244322"/>
                </a:lnTo>
                <a:cubicBezTo>
                  <a:pt x="245259" y="244322"/>
                  <a:pt x="268881" y="218443"/>
                  <a:pt x="280422" y="204836"/>
                </a:cubicBezTo>
                <a:cubicBezTo>
                  <a:pt x="288424" y="195401"/>
                  <a:pt x="296051" y="185092"/>
                  <a:pt x="303866" y="175221"/>
                </a:cubicBezTo>
                <a:lnTo>
                  <a:pt x="321448" y="165349"/>
                </a:lnTo>
                <a:cubicBezTo>
                  <a:pt x="333170" y="158768"/>
                  <a:pt x="344692" y="151081"/>
                  <a:pt x="356613" y="145605"/>
                </a:cubicBezTo>
                <a:cubicBezTo>
                  <a:pt x="366223" y="141190"/>
                  <a:pt x="376590" y="141626"/>
                  <a:pt x="385916" y="135734"/>
                </a:cubicBezTo>
                <a:cubicBezTo>
                  <a:pt x="392511" y="131569"/>
                  <a:pt x="397638" y="122572"/>
                  <a:pt x="403498" y="115991"/>
                </a:cubicBezTo>
                <a:cubicBezTo>
                  <a:pt x="413778" y="104447"/>
                  <a:pt x="427372" y="104700"/>
                  <a:pt x="438663" y="96248"/>
                </a:cubicBezTo>
                <a:cubicBezTo>
                  <a:pt x="445100" y="91429"/>
                  <a:pt x="450384" y="83085"/>
                  <a:pt x="456246" y="76504"/>
                </a:cubicBezTo>
                <a:cubicBezTo>
                  <a:pt x="485681" y="64109"/>
                  <a:pt x="472047" y="70923"/>
                  <a:pt x="497271" y="56761"/>
                </a:cubicBezTo>
                <a:cubicBezTo>
                  <a:pt x="503953" y="53009"/>
                  <a:pt x="508992" y="43598"/>
                  <a:pt x="514852" y="3701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7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B3F4D4-729A-4DDA-8B42-A8C2D5AD0F63}"/>
              </a:ext>
            </a:extLst>
          </p:cNvPr>
          <p:cNvCxnSpPr>
            <a:cxnSpLocks/>
          </p:cNvCxnSpPr>
          <p:nvPr/>
        </p:nvCxnSpPr>
        <p:spPr>
          <a:xfrm>
            <a:off x="1997747" y="3450401"/>
            <a:ext cx="0" cy="1078482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20DDA7-F2A1-4A28-84D4-22147941C32D}"/>
              </a:ext>
            </a:extLst>
          </p:cNvPr>
          <p:cNvCxnSpPr>
            <a:cxnSpLocks/>
          </p:cNvCxnSpPr>
          <p:nvPr/>
        </p:nvCxnSpPr>
        <p:spPr>
          <a:xfrm>
            <a:off x="3651409" y="3450401"/>
            <a:ext cx="9287" cy="6399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Image result for oil rig symbol">
            <a:extLst>
              <a:ext uri="{FF2B5EF4-FFF2-40B4-BE49-F238E27FC236}">
                <a16:creationId xmlns:a16="http://schemas.microsoft.com/office/drawing/2014/main" id="{A8402E09-B13A-42F0-AA69-E49FB2EF5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680" y="2992800"/>
            <a:ext cx="484495" cy="48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oil rig symbol">
            <a:extLst>
              <a:ext uri="{FF2B5EF4-FFF2-40B4-BE49-F238E27FC236}">
                <a16:creationId xmlns:a16="http://schemas.microsoft.com/office/drawing/2014/main" id="{785C9C29-4A3C-49E1-94F6-DFB65AFF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079" y="2961499"/>
            <a:ext cx="479623" cy="47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8F7B42-B8EA-4FAD-B7DC-23577FA37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5426" y="2657695"/>
            <a:ext cx="533392" cy="2811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0E2E97-10D6-4201-BEE0-7221536AF9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5033" r="58693" b="1"/>
          <a:stretch/>
        </p:blipFill>
        <p:spPr>
          <a:xfrm rot="16200000">
            <a:off x="1940311" y="2712214"/>
            <a:ext cx="220326" cy="29531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A3CBD64-DC3B-429C-A994-087AD26DB121}"/>
              </a:ext>
            </a:extLst>
          </p:cNvPr>
          <p:cNvSpPr/>
          <p:nvPr/>
        </p:nvSpPr>
        <p:spPr>
          <a:xfrm>
            <a:off x="1518148" y="1886100"/>
            <a:ext cx="659154" cy="6106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D471B68-7D60-4A26-88BE-7A510CDC2964}"/>
              </a:ext>
            </a:extLst>
          </p:cNvPr>
          <p:cNvSpPr/>
          <p:nvPr/>
        </p:nvSpPr>
        <p:spPr>
          <a:xfrm>
            <a:off x="2382363" y="1443851"/>
            <a:ext cx="659154" cy="6106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061938E-62F8-4D43-B2AA-F9CADD96E4D3}"/>
              </a:ext>
            </a:extLst>
          </p:cNvPr>
          <p:cNvSpPr/>
          <p:nvPr/>
        </p:nvSpPr>
        <p:spPr>
          <a:xfrm>
            <a:off x="3257046" y="1632045"/>
            <a:ext cx="659154" cy="6106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271C33-DC11-4D21-A78E-A0A0F64BB89F}"/>
              </a:ext>
            </a:extLst>
          </p:cNvPr>
          <p:cNvSpPr txBox="1"/>
          <p:nvPr/>
        </p:nvSpPr>
        <p:spPr>
          <a:xfrm>
            <a:off x="2426887" y="1535337"/>
            <a:ext cx="75427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Ca</a:t>
            </a:r>
            <a:r>
              <a:rPr lang="en-US" sz="2000" baseline="30000" dirty="0">
                <a:solidFill>
                  <a:schemeClr val="bg1"/>
                </a:solidFill>
              </a:rPr>
              <a:t>2+</a:t>
            </a:r>
            <a:endParaRPr lang="en-GB" sz="2000" baseline="300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1511B5-D861-46A3-9908-69A9CE377192}"/>
              </a:ext>
            </a:extLst>
          </p:cNvPr>
          <p:cNvSpPr txBox="1"/>
          <p:nvPr/>
        </p:nvSpPr>
        <p:spPr>
          <a:xfrm>
            <a:off x="3260348" y="1730865"/>
            <a:ext cx="87525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Mg</a:t>
            </a:r>
            <a:r>
              <a:rPr lang="en-US" sz="2000" baseline="30000" dirty="0">
                <a:solidFill>
                  <a:schemeClr val="bg1"/>
                </a:solidFill>
              </a:rPr>
              <a:t>2+</a:t>
            </a:r>
            <a:endParaRPr lang="en-GB" sz="2000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189EC8-FE19-4C8C-B737-99A444F72131}"/>
              </a:ext>
            </a:extLst>
          </p:cNvPr>
          <p:cNvSpPr txBox="1"/>
          <p:nvPr/>
        </p:nvSpPr>
        <p:spPr>
          <a:xfrm>
            <a:off x="1459182" y="1980478"/>
            <a:ext cx="87525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SO</a:t>
            </a:r>
            <a:r>
              <a:rPr lang="en-US" sz="2000" baseline="-25000" dirty="0">
                <a:solidFill>
                  <a:schemeClr val="bg1"/>
                </a:solidFill>
              </a:rPr>
              <a:t>4</a:t>
            </a:r>
            <a:r>
              <a:rPr lang="en-US" sz="2000" baseline="30000" dirty="0">
                <a:solidFill>
                  <a:schemeClr val="bg1"/>
                </a:solidFill>
              </a:rPr>
              <a:t>2-</a:t>
            </a:r>
            <a:endParaRPr lang="en-GB" sz="2000" baseline="30000" dirty="0">
              <a:solidFill>
                <a:schemeClr val="bg1"/>
              </a:solidFill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8A665F65-D76C-40A6-A1D3-DDB3985EC169}"/>
              </a:ext>
            </a:extLst>
          </p:cNvPr>
          <p:cNvSpPr/>
          <p:nvPr/>
        </p:nvSpPr>
        <p:spPr>
          <a:xfrm>
            <a:off x="3238909" y="2193348"/>
            <a:ext cx="260249" cy="254292"/>
          </a:xfrm>
          <a:prstGeom prst="mathPl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491844D3-736F-4C17-A19D-766D9D41AF05}"/>
              </a:ext>
            </a:extLst>
          </p:cNvPr>
          <p:cNvSpPr/>
          <p:nvPr/>
        </p:nvSpPr>
        <p:spPr>
          <a:xfrm>
            <a:off x="2671776" y="2106114"/>
            <a:ext cx="260249" cy="254292"/>
          </a:xfrm>
          <a:prstGeom prst="mathPl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B3A7A76F-0243-4B4B-A8B1-0D57B82230C4}"/>
              </a:ext>
            </a:extLst>
          </p:cNvPr>
          <p:cNvSpPr/>
          <p:nvPr/>
        </p:nvSpPr>
        <p:spPr>
          <a:xfrm>
            <a:off x="2122222" y="2243561"/>
            <a:ext cx="260249" cy="254292"/>
          </a:xfrm>
          <a:prstGeom prst="mathPl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7" name="Arrow: Curved Down 26">
            <a:extLst>
              <a:ext uri="{FF2B5EF4-FFF2-40B4-BE49-F238E27FC236}">
                <a16:creationId xmlns:a16="http://schemas.microsoft.com/office/drawing/2014/main" id="{40E1BE95-F116-4FF6-A0C1-598EEB418D96}"/>
              </a:ext>
            </a:extLst>
          </p:cNvPr>
          <p:cNvSpPr/>
          <p:nvPr/>
        </p:nvSpPr>
        <p:spPr>
          <a:xfrm flipH="1">
            <a:off x="2042458" y="2415732"/>
            <a:ext cx="1556291" cy="298833"/>
          </a:xfrm>
          <a:prstGeom prst="curvedDownArrow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5C9437-30D0-411F-933F-AA9EC7696F4E}"/>
              </a:ext>
            </a:extLst>
          </p:cNvPr>
          <p:cNvSpPr/>
          <p:nvPr/>
        </p:nvSpPr>
        <p:spPr>
          <a:xfrm>
            <a:off x="2514528" y="2697506"/>
            <a:ext cx="612150" cy="56158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D4192-B683-4F5F-99F2-BAA9A21A79C9}"/>
              </a:ext>
            </a:extLst>
          </p:cNvPr>
          <p:cNvSpPr txBox="1"/>
          <p:nvPr/>
        </p:nvSpPr>
        <p:spPr>
          <a:xfrm>
            <a:off x="2520957" y="2801377"/>
            <a:ext cx="64333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</a:t>
            </a:r>
            <a:r>
              <a:rPr lang="en-US" sz="2000" baseline="-25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O</a:t>
            </a:r>
            <a:endParaRPr lang="en-GB" sz="2000" baseline="30000" dirty="0">
              <a:solidFill>
                <a:schemeClr val="bg1"/>
              </a:solidFill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8574C04F-68D1-45E9-90BB-B6EACA20A730}"/>
              </a:ext>
            </a:extLst>
          </p:cNvPr>
          <p:cNvSpPr/>
          <p:nvPr/>
        </p:nvSpPr>
        <p:spPr>
          <a:xfrm>
            <a:off x="2707391" y="2461124"/>
            <a:ext cx="224633" cy="223749"/>
          </a:xfrm>
          <a:prstGeom prst="mathPlus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99BFD5F5-2679-439F-9897-6E8CF7BF04AC}"/>
              </a:ext>
            </a:extLst>
          </p:cNvPr>
          <p:cNvSpPr/>
          <p:nvPr/>
        </p:nvSpPr>
        <p:spPr>
          <a:xfrm>
            <a:off x="5025782" y="1842136"/>
            <a:ext cx="2309738" cy="9096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83F41A3-DFEB-4AFB-8880-1BDA7B0CD880}"/>
              </a:ext>
            </a:extLst>
          </p:cNvPr>
          <p:cNvSpPr txBox="1"/>
          <p:nvPr/>
        </p:nvSpPr>
        <p:spPr>
          <a:xfrm>
            <a:off x="8118182" y="2035339"/>
            <a:ext cx="2245018" cy="52322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IOR and EOR</a:t>
            </a:r>
            <a:endParaRPr lang="en-GB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184924" y="1371600"/>
            <a:ext cx="3350360" cy="19896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335520" y="3712423"/>
            <a:ext cx="4114800" cy="2308324"/>
          </a:xfrm>
          <a:prstGeom prst="rect">
            <a:avLst/>
          </a:prstGeom>
          <a:noFill/>
          <a:ln>
            <a:solidFill>
              <a:srgbClr val="172955"/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u="sng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Low Salinity </a:t>
            </a:r>
            <a:r>
              <a:rPr lang="en-GB" sz="2400" b="1" u="sng" dirty="0" err="1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Waterflood</a:t>
            </a:r>
            <a:r>
              <a:rPr lang="en-GB" sz="2400" b="1" u="sng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Cheap materials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Simple technology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friendly</a:t>
            </a:r>
          </a:p>
        </p:txBody>
      </p:sp>
      <p:sp>
        <p:nvSpPr>
          <p:cNvPr id="39" name="Down Arrow 38"/>
          <p:cNvSpPr/>
          <p:nvPr/>
        </p:nvSpPr>
        <p:spPr>
          <a:xfrm>
            <a:off x="9083211" y="2758661"/>
            <a:ext cx="314960" cy="675918"/>
          </a:xfrm>
          <a:prstGeom prst="downArrow">
            <a:avLst/>
          </a:prstGeom>
          <a:solidFill>
            <a:srgbClr val="172955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02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 animBg="1"/>
      <p:bldP spid="51" grpId="0" animBg="1"/>
      <p:bldP spid="52" grpId="0" animBg="1"/>
      <p:bldP spid="33" grpId="0" animBg="1"/>
      <p:bldP spid="38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Arrow Connector 46"/>
          <p:cNvCxnSpPr/>
          <p:nvPr/>
        </p:nvCxnSpPr>
        <p:spPr>
          <a:xfrm>
            <a:off x="5150385" y="2092960"/>
            <a:ext cx="0" cy="1893365"/>
          </a:xfrm>
          <a:prstGeom prst="straightConnector1">
            <a:avLst/>
          </a:prstGeom>
          <a:ln w="38100">
            <a:solidFill>
              <a:srgbClr val="19818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825740" y="1652452"/>
            <a:ext cx="623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HS</a:t>
            </a:r>
            <a:endParaRPr lang="en-GB" b="1" dirty="0">
              <a:solidFill>
                <a:srgbClr val="198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930613" y="3995183"/>
            <a:ext cx="4154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</a:t>
            </a:r>
            <a:endParaRPr lang="en-GB" sz="20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49482E4-2DED-4EED-84C1-C7259A1E0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563" y="3144515"/>
            <a:ext cx="1537632" cy="136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42F56AC-15EC-48D2-8519-3166D5E39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346" y="1710126"/>
            <a:ext cx="1836000" cy="138682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9F67804-4B91-42F4-BF0A-3B076476E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650" y="3086152"/>
            <a:ext cx="1836000" cy="1364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95F074-C454-4196-B5E5-8B9B623F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/>
              <a:t>LSWF Governing mechanisms</a:t>
            </a:r>
            <a:endParaRPr lang="en-GB" sz="400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DD30-D9F8-41D0-B192-3A674F71AC48}"/>
              </a:ext>
            </a:extLst>
          </p:cNvPr>
          <p:cNvSpPr/>
          <p:nvPr/>
        </p:nvSpPr>
        <p:spPr>
          <a:xfrm>
            <a:off x="297307" y="4795482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Change in injection water composition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BEB17F5-DAC6-454B-8831-83797DFD6B06}"/>
              </a:ext>
            </a:extLst>
          </p:cNvPr>
          <p:cNvSpPr/>
          <p:nvPr/>
        </p:nvSpPr>
        <p:spPr>
          <a:xfrm>
            <a:off x="2186581" y="5065182"/>
            <a:ext cx="436871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solidFill>
            <a:srgbClr val="19808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2BDEF7F-4861-4E1A-868E-0382CF9E6DDF}"/>
              </a:ext>
            </a:extLst>
          </p:cNvPr>
          <p:cNvSpPr/>
          <p:nvPr/>
        </p:nvSpPr>
        <p:spPr>
          <a:xfrm>
            <a:off x="2898014" y="4796611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Oil desorption from mineral surface</a:t>
            </a:r>
            <a:endParaRPr lang="en-GB" kern="1200" noProof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A59E6EC-3EA4-4044-B335-C6333BEE86C3}"/>
              </a:ext>
            </a:extLst>
          </p:cNvPr>
          <p:cNvSpPr/>
          <p:nvPr/>
        </p:nvSpPr>
        <p:spPr>
          <a:xfrm>
            <a:off x="4825740" y="5065182"/>
            <a:ext cx="436871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solidFill>
            <a:srgbClr val="19808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8FB2034-DC5D-4904-9814-F1046DC20ECF}"/>
              </a:ext>
            </a:extLst>
          </p:cNvPr>
          <p:cNvSpPr/>
          <p:nvPr/>
        </p:nvSpPr>
        <p:spPr>
          <a:xfrm>
            <a:off x="5543451" y="4780710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Oil redistribution, mobilization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991971F-C262-4B57-8E63-EE91C3F24F70}"/>
              </a:ext>
            </a:extLst>
          </p:cNvPr>
          <p:cNvSpPr/>
          <p:nvPr/>
        </p:nvSpPr>
        <p:spPr>
          <a:xfrm>
            <a:off x="7667960" y="5049721"/>
            <a:ext cx="1709546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pattFill prst="dkVert">
            <a:fgClr>
              <a:schemeClr val="accent1">
                <a:lumMod val="75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8FBC892-6A8B-48DD-B474-79A3882D869B}"/>
              </a:ext>
            </a:extLst>
          </p:cNvPr>
          <p:cNvSpPr/>
          <p:nvPr/>
        </p:nvSpPr>
        <p:spPr>
          <a:xfrm>
            <a:off x="9916888" y="4765250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Additional oil recovery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82DF8B-A812-4FBF-81F5-E9016A5BC6D5}"/>
              </a:ext>
            </a:extLst>
          </p:cNvPr>
          <p:cNvSpPr/>
          <p:nvPr/>
        </p:nvSpPr>
        <p:spPr>
          <a:xfrm>
            <a:off x="7601140" y="4741422"/>
            <a:ext cx="1986059" cy="191765"/>
          </a:xfrm>
          <a:custGeom>
            <a:avLst/>
            <a:gdLst>
              <a:gd name="connsiteX0" fmla="*/ 0 w 828675"/>
              <a:gd name="connsiteY0" fmla="*/ 266700 h 266700"/>
              <a:gd name="connsiteX1" fmla="*/ 400050 w 828675"/>
              <a:gd name="connsiteY1" fmla="*/ 0 h 266700"/>
              <a:gd name="connsiteX2" fmla="*/ 828675 w 828675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8675" h="266700">
                <a:moveTo>
                  <a:pt x="0" y="266700"/>
                </a:moveTo>
                <a:cubicBezTo>
                  <a:pt x="130969" y="133350"/>
                  <a:pt x="261938" y="0"/>
                  <a:pt x="400050" y="0"/>
                </a:cubicBezTo>
                <a:cubicBezTo>
                  <a:pt x="538162" y="0"/>
                  <a:pt x="683418" y="133350"/>
                  <a:pt x="828675" y="266700"/>
                </a:cubicBezTo>
              </a:path>
            </a:pathLst>
          </a:custGeom>
          <a:noFill/>
          <a:ln w="101600">
            <a:headEnd type="none" w="sm" len="sm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3B00500-5AA7-4207-9DEB-A018F70B5642}"/>
              </a:ext>
            </a:extLst>
          </p:cNvPr>
          <p:cNvSpPr/>
          <p:nvPr/>
        </p:nvSpPr>
        <p:spPr>
          <a:xfrm flipV="1">
            <a:off x="7601140" y="5745236"/>
            <a:ext cx="1986059" cy="130245"/>
          </a:xfrm>
          <a:custGeom>
            <a:avLst/>
            <a:gdLst>
              <a:gd name="connsiteX0" fmla="*/ 0 w 828675"/>
              <a:gd name="connsiteY0" fmla="*/ 266700 h 266700"/>
              <a:gd name="connsiteX1" fmla="*/ 400050 w 828675"/>
              <a:gd name="connsiteY1" fmla="*/ 0 h 266700"/>
              <a:gd name="connsiteX2" fmla="*/ 828675 w 828675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8675" h="266700">
                <a:moveTo>
                  <a:pt x="0" y="266700"/>
                </a:moveTo>
                <a:cubicBezTo>
                  <a:pt x="130969" y="133350"/>
                  <a:pt x="261938" y="0"/>
                  <a:pt x="400050" y="0"/>
                </a:cubicBezTo>
                <a:cubicBezTo>
                  <a:pt x="538162" y="0"/>
                  <a:pt x="683418" y="133350"/>
                  <a:pt x="828675" y="266700"/>
                </a:cubicBezTo>
              </a:path>
            </a:pathLst>
          </a:custGeom>
          <a:noFill/>
          <a:ln w="101600">
            <a:headEnd type="none" w="sm" len="sm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9CB77-326F-479B-AF7D-68BE536DADBA}"/>
              </a:ext>
            </a:extLst>
          </p:cNvPr>
          <p:cNvSpPr txBox="1"/>
          <p:nvPr/>
        </p:nvSpPr>
        <p:spPr>
          <a:xfrm>
            <a:off x="7138005" y="4229814"/>
            <a:ext cx="2792956" cy="37457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Modified capillary properties</a:t>
            </a:r>
            <a:endParaRPr lang="en-GB" sz="1600" dirty="0">
              <a:solidFill>
                <a:srgbClr val="198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D88FD3-54EB-4631-B8C8-910C33E608E7}"/>
              </a:ext>
            </a:extLst>
          </p:cNvPr>
          <p:cNvSpPr txBox="1"/>
          <p:nvPr/>
        </p:nvSpPr>
        <p:spPr>
          <a:xfrm>
            <a:off x="7601140" y="6059939"/>
            <a:ext cx="2014537" cy="3745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oil mobility</a:t>
            </a:r>
            <a:endParaRPr lang="en-GB" sz="1600" dirty="0">
              <a:solidFill>
                <a:srgbClr val="198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132BBA2-28DC-45C4-ADA6-1D11822412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38" t="2809" r="2163" b="4595"/>
          <a:stretch/>
        </p:blipFill>
        <p:spPr>
          <a:xfrm>
            <a:off x="8608408" y="1890377"/>
            <a:ext cx="3352800" cy="2235200"/>
          </a:xfrm>
          <a:prstGeom prst="rect">
            <a:avLst/>
          </a:prstGeom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4B90B1-8939-4E6C-9BB0-5F68D1DE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7219" y="1710126"/>
            <a:ext cx="1575859" cy="136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0B8F1D0-5F8E-4970-BA79-78E54E0AD939}"/>
              </a:ext>
            </a:extLst>
          </p:cNvPr>
          <p:cNvSpPr txBox="1"/>
          <p:nvPr/>
        </p:nvSpPr>
        <p:spPr>
          <a:xfrm>
            <a:off x="5449180" y="1349684"/>
            <a:ext cx="182227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Song &amp; </a:t>
            </a:r>
            <a:r>
              <a:rPr 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Kovscek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(2015)</a:t>
            </a:r>
            <a:endParaRPr lang="en-GB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7521BD-8E35-4AC7-A709-0B1A3760DE6F}"/>
              </a:ext>
            </a:extLst>
          </p:cNvPr>
          <p:cNvSpPr txBox="1"/>
          <p:nvPr/>
        </p:nvSpPr>
        <p:spPr>
          <a:xfrm>
            <a:off x="2907842" y="1353168"/>
            <a:ext cx="1753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Mahani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et al. (2015)</a:t>
            </a:r>
            <a:endParaRPr lang="en-GB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7A3BBA-72CD-41BA-8A35-986493B0C997}"/>
              </a:ext>
            </a:extLst>
          </p:cNvPr>
          <p:cNvSpPr txBox="1"/>
          <p:nvPr/>
        </p:nvSpPr>
        <p:spPr>
          <a:xfrm>
            <a:off x="9916888" y="1344675"/>
            <a:ext cx="2092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Seccombe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et al. (2010)</a:t>
            </a:r>
            <a:endParaRPr lang="en-GB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89883" y="2214881"/>
            <a:ext cx="430887" cy="14722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 recovery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03840" y="4229814"/>
            <a:ext cx="135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Injected PV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520770" y="1890377"/>
            <a:ext cx="0" cy="211338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200640" y="4217869"/>
            <a:ext cx="1666240" cy="1194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200640" y="2580640"/>
            <a:ext cx="1554480" cy="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0963369" y="2239659"/>
            <a:ext cx="0" cy="320661"/>
          </a:xfrm>
          <a:prstGeom prst="straightConnector1">
            <a:avLst/>
          </a:prstGeom>
          <a:ln w="190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929913" y="1755983"/>
            <a:ext cx="38196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939741" y="3150323"/>
            <a:ext cx="37214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037850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0" grpId="0" animBg="1"/>
      <p:bldP spid="11" grpId="0" animBg="1"/>
      <p:bldP spid="12" grpId="0"/>
      <p:bldP spid="13" grpId="0" animBg="1"/>
      <p:bldP spid="38" grpId="0" animBg="1"/>
      <p:bldP spid="42" grpId="0"/>
      <p:bldP spid="45" grpId="0"/>
      <p:bldP spid="3" grpId="0"/>
      <p:bldP spid="4" grpId="0"/>
      <p:bldP spid="54" grpId="0" animBg="1"/>
      <p:bldP spid="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 descr="Question mark">
            <a:extLst>
              <a:ext uri="{FF2B5EF4-FFF2-40B4-BE49-F238E27FC236}">
                <a16:creationId xmlns:a16="http://schemas.microsoft.com/office/drawing/2014/main" id="{56F8CA16-7293-463E-BB20-E0F37A2C28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3997" y="1613326"/>
            <a:ext cx="1263831" cy="12638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95F074-C454-4196-B5E5-8B9B623F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/>
              <a:t>LSWF Governing mechanisms</a:t>
            </a:r>
            <a:endParaRPr lang="en-GB" sz="400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DD30-D9F8-41D0-B192-3A674F71AC48}"/>
              </a:ext>
            </a:extLst>
          </p:cNvPr>
          <p:cNvSpPr/>
          <p:nvPr/>
        </p:nvSpPr>
        <p:spPr>
          <a:xfrm>
            <a:off x="297307" y="4795482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Change in injection water composition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BEB17F5-DAC6-454B-8831-83797DFD6B06}"/>
              </a:ext>
            </a:extLst>
          </p:cNvPr>
          <p:cNvSpPr/>
          <p:nvPr/>
        </p:nvSpPr>
        <p:spPr>
          <a:xfrm>
            <a:off x="2186581" y="5065182"/>
            <a:ext cx="436871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solidFill>
            <a:srgbClr val="19808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2BDEF7F-4861-4E1A-868E-0382CF9E6DDF}"/>
              </a:ext>
            </a:extLst>
          </p:cNvPr>
          <p:cNvSpPr/>
          <p:nvPr/>
        </p:nvSpPr>
        <p:spPr>
          <a:xfrm>
            <a:off x="2898014" y="4796611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Oil desorption from mineral surface</a:t>
            </a:r>
            <a:endParaRPr lang="en-GB" kern="1200" noProof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A59E6EC-3EA4-4044-B335-C6333BEE86C3}"/>
              </a:ext>
            </a:extLst>
          </p:cNvPr>
          <p:cNvSpPr/>
          <p:nvPr/>
        </p:nvSpPr>
        <p:spPr>
          <a:xfrm>
            <a:off x="4825740" y="5065182"/>
            <a:ext cx="436871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solidFill>
            <a:srgbClr val="19808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8FB2034-DC5D-4904-9814-F1046DC20ECF}"/>
              </a:ext>
            </a:extLst>
          </p:cNvPr>
          <p:cNvSpPr/>
          <p:nvPr/>
        </p:nvSpPr>
        <p:spPr>
          <a:xfrm>
            <a:off x="5543451" y="4780710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Oil redistribution, mobilization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991971F-C262-4B57-8E63-EE91C3F24F70}"/>
              </a:ext>
            </a:extLst>
          </p:cNvPr>
          <p:cNvSpPr/>
          <p:nvPr/>
        </p:nvSpPr>
        <p:spPr>
          <a:xfrm>
            <a:off x="7667960" y="5049721"/>
            <a:ext cx="1709546" cy="511057"/>
          </a:xfrm>
          <a:custGeom>
            <a:avLst/>
            <a:gdLst>
              <a:gd name="connsiteX0" fmla="*/ 0 w 436871"/>
              <a:gd name="connsiteY0" fmla="*/ 102211 h 511057"/>
              <a:gd name="connsiteX1" fmla="*/ 218436 w 436871"/>
              <a:gd name="connsiteY1" fmla="*/ 102211 h 511057"/>
              <a:gd name="connsiteX2" fmla="*/ 218436 w 436871"/>
              <a:gd name="connsiteY2" fmla="*/ 0 h 511057"/>
              <a:gd name="connsiteX3" fmla="*/ 436871 w 436871"/>
              <a:gd name="connsiteY3" fmla="*/ 255529 h 511057"/>
              <a:gd name="connsiteX4" fmla="*/ 218436 w 436871"/>
              <a:gd name="connsiteY4" fmla="*/ 511057 h 511057"/>
              <a:gd name="connsiteX5" fmla="*/ 218436 w 436871"/>
              <a:gd name="connsiteY5" fmla="*/ 408846 h 511057"/>
              <a:gd name="connsiteX6" fmla="*/ 0 w 436871"/>
              <a:gd name="connsiteY6" fmla="*/ 408846 h 511057"/>
              <a:gd name="connsiteX7" fmla="*/ 0 w 436871"/>
              <a:gd name="connsiteY7" fmla="*/ 102211 h 51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871" h="511057">
                <a:moveTo>
                  <a:pt x="0" y="102211"/>
                </a:moveTo>
                <a:lnTo>
                  <a:pt x="218436" y="102211"/>
                </a:lnTo>
                <a:lnTo>
                  <a:pt x="218436" y="0"/>
                </a:lnTo>
                <a:lnTo>
                  <a:pt x="436871" y="255529"/>
                </a:lnTo>
                <a:lnTo>
                  <a:pt x="218436" y="511057"/>
                </a:lnTo>
                <a:lnTo>
                  <a:pt x="218436" y="408846"/>
                </a:lnTo>
                <a:lnTo>
                  <a:pt x="0" y="408846"/>
                </a:lnTo>
                <a:lnTo>
                  <a:pt x="0" y="102211"/>
                </a:lnTo>
                <a:close/>
              </a:path>
            </a:pathLst>
          </a:custGeom>
          <a:pattFill prst="dkVert">
            <a:fgClr>
              <a:schemeClr val="accent1">
                <a:lumMod val="75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02211" rIns="131061" bIns="10221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8FBC892-6A8B-48DD-B474-79A3882D869B}"/>
              </a:ext>
            </a:extLst>
          </p:cNvPr>
          <p:cNvSpPr/>
          <p:nvPr/>
        </p:nvSpPr>
        <p:spPr>
          <a:xfrm>
            <a:off x="9916888" y="4765250"/>
            <a:ext cx="1728000" cy="1080000"/>
          </a:xfrm>
          <a:custGeom>
            <a:avLst/>
            <a:gdLst>
              <a:gd name="connsiteX0" fmla="*/ 0 w 2060715"/>
              <a:gd name="connsiteY0" fmla="*/ 123643 h 1236429"/>
              <a:gd name="connsiteX1" fmla="*/ 123643 w 2060715"/>
              <a:gd name="connsiteY1" fmla="*/ 0 h 1236429"/>
              <a:gd name="connsiteX2" fmla="*/ 1937072 w 2060715"/>
              <a:gd name="connsiteY2" fmla="*/ 0 h 1236429"/>
              <a:gd name="connsiteX3" fmla="*/ 2060715 w 2060715"/>
              <a:gd name="connsiteY3" fmla="*/ 123643 h 1236429"/>
              <a:gd name="connsiteX4" fmla="*/ 2060715 w 2060715"/>
              <a:gd name="connsiteY4" fmla="*/ 1112786 h 1236429"/>
              <a:gd name="connsiteX5" fmla="*/ 1937072 w 2060715"/>
              <a:gd name="connsiteY5" fmla="*/ 1236429 h 1236429"/>
              <a:gd name="connsiteX6" fmla="*/ 123643 w 2060715"/>
              <a:gd name="connsiteY6" fmla="*/ 1236429 h 1236429"/>
              <a:gd name="connsiteX7" fmla="*/ 0 w 2060715"/>
              <a:gd name="connsiteY7" fmla="*/ 1112786 h 1236429"/>
              <a:gd name="connsiteX8" fmla="*/ 0 w 2060715"/>
              <a:gd name="connsiteY8" fmla="*/ 123643 h 12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0715" h="1236429">
                <a:moveTo>
                  <a:pt x="0" y="123643"/>
                </a:moveTo>
                <a:cubicBezTo>
                  <a:pt x="0" y="55357"/>
                  <a:pt x="55357" y="0"/>
                  <a:pt x="123643" y="0"/>
                </a:cubicBezTo>
                <a:lnTo>
                  <a:pt x="1937072" y="0"/>
                </a:lnTo>
                <a:cubicBezTo>
                  <a:pt x="2005358" y="0"/>
                  <a:pt x="2060715" y="55357"/>
                  <a:pt x="2060715" y="123643"/>
                </a:cubicBezTo>
                <a:lnTo>
                  <a:pt x="2060715" y="1112786"/>
                </a:lnTo>
                <a:cubicBezTo>
                  <a:pt x="2060715" y="1181072"/>
                  <a:pt x="2005358" y="1236429"/>
                  <a:pt x="1937072" y="1236429"/>
                </a:cubicBezTo>
                <a:lnTo>
                  <a:pt x="123643" y="1236429"/>
                </a:lnTo>
                <a:cubicBezTo>
                  <a:pt x="55357" y="1236429"/>
                  <a:pt x="0" y="1181072"/>
                  <a:pt x="0" y="1112786"/>
                </a:cubicBezTo>
                <a:lnTo>
                  <a:pt x="0" y="123643"/>
                </a:lnTo>
                <a:close/>
              </a:path>
            </a:pathLst>
          </a:custGeom>
          <a:solidFill>
            <a:srgbClr val="162B53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3844" tIns="123844" rIns="123844" bIns="12384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bg1"/>
                </a:solidFill>
                <a:latin typeface="Calibri" panose="020F0502020204030204" pitchFamily="34" charset="0"/>
              </a:rPr>
              <a:t>Additional oil recovery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82DF8B-A812-4FBF-81F5-E9016A5BC6D5}"/>
              </a:ext>
            </a:extLst>
          </p:cNvPr>
          <p:cNvSpPr/>
          <p:nvPr/>
        </p:nvSpPr>
        <p:spPr>
          <a:xfrm>
            <a:off x="7601140" y="4741422"/>
            <a:ext cx="1986059" cy="191765"/>
          </a:xfrm>
          <a:custGeom>
            <a:avLst/>
            <a:gdLst>
              <a:gd name="connsiteX0" fmla="*/ 0 w 828675"/>
              <a:gd name="connsiteY0" fmla="*/ 266700 h 266700"/>
              <a:gd name="connsiteX1" fmla="*/ 400050 w 828675"/>
              <a:gd name="connsiteY1" fmla="*/ 0 h 266700"/>
              <a:gd name="connsiteX2" fmla="*/ 828675 w 828675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8675" h="266700">
                <a:moveTo>
                  <a:pt x="0" y="266700"/>
                </a:moveTo>
                <a:cubicBezTo>
                  <a:pt x="130969" y="133350"/>
                  <a:pt x="261938" y="0"/>
                  <a:pt x="400050" y="0"/>
                </a:cubicBezTo>
                <a:cubicBezTo>
                  <a:pt x="538162" y="0"/>
                  <a:pt x="683418" y="133350"/>
                  <a:pt x="828675" y="266700"/>
                </a:cubicBezTo>
              </a:path>
            </a:pathLst>
          </a:custGeom>
          <a:noFill/>
          <a:ln w="101600">
            <a:headEnd type="none" w="sm" len="sm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3B00500-5AA7-4207-9DEB-A018F70B5642}"/>
              </a:ext>
            </a:extLst>
          </p:cNvPr>
          <p:cNvSpPr/>
          <p:nvPr/>
        </p:nvSpPr>
        <p:spPr>
          <a:xfrm flipV="1">
            <a:off x="7601140" y="5745236"/>
            <a:ext cx="1986059" cy="130245"/>
          </a:xfrm>
          <a:custGeom>
            <a:avLst/>
            <a:gdLst>
              <a:gd name="connsiteX0" fmla="*/ 0 w 828675"/>
              <a:gd name="connsiteY0" fmla="*/ 266700 h 266700"/>
              <a:gd name="connsiteX1" fmla="*/ 400050 w 828675"/>
              <a:gd name="connsiteY1" fmla="*/ 0 h 266700"/>
              <a:gd name="connsiteX2" fmla="*/ 828675 w 828675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8675" h="266700">
                <a:moveTo>
                  <a:pt x="0" y="266700"/>
                </a:moveTo>
                <a:cubicBezTo>
                  <a:pt x="130969" y="133350"/>
                  <a:pt x="261938" y="0"/>
                  <a:pt x="400050" y="0"/>
                </a:cubicBezTo>
                <a:cubicBezTo>
                  <a:pt x="538162" y="0"/>
                  <a:pt x="683418" y="133350"/>
                  <a:pt x="828675" y="266700"/>
                </a:cubicBezTo>
              </a:path>
            </a:pathLst>
          </a:custGeom>
          <a:noFill/>
          <a:ln w="101600">
            <a:headEnd type="none" w="sm" len="sm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9CB77-326F-479B-AF7D-68BE536DADBA}"/>
              </a:ext>
            </a:extLst>
          </p:cNvPr>
          <p:cNvSpPr txBox="1"/>
          <p:nvPr/>
        </p:nvSpPr>
        <p:spPr>
          <a:xfrm>
            <a:off x="7138005" y="4229814"/>
            <a:ext cx="2792956" cy="37457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Modified capillary properties</a:t>
            </a:r>
            <a:endParaRPr lang="en-GB" sz="1600" dirty="0">
              <a:solidFill>
                <a:srgbClr val="198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D88FD3-54EB-4631-B8C8-910C33E608E7}"/>
              </a:ext>
            </a:extLst>
          </p:cNvPr>
          <p:cNvSpPr txBox="1"/>
          <p:nvPr/>
        </p:nvSpPr>
        <p:spPr>
          <a:xfrm>
            <a:off x="7601140" y="6059939"/>
            <a:ext cx="2014537" cy="3745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981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oil mobility</a:t>
            </a:r>
            <a:endParaRPr lang="en-GB" sz="1600" dirty="0">
              <a:solidFill>
                <a:srgbClr val="1981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B0FB05-4C9D-4CD2-8BCA-E8A95A4FA496}"/>
              </a:ext>
            </a:extLst>
          </p:cNvPr>
          <p:cNvSpPr txBox="1"/>
          <p:nvPr/>
        </p:nvSpPr>
        <p:spPr>
          <a:xfrm>
            <a:off x="1433290" y="3986325"/>
            <a:ext cx="130404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Fine migration</a:t>
            </a:r>
            <a:endParaRPr lang="en-GB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19ECD1-A5D5-49EF-9071-88E8D5BE4F47}"/>
              </a:ext>
            </a:extLst>
          </p:cNvPr>
          <p:cNvSpPr txBox="1"/>
          <p:nvPr/>
        </p:nvSpPr>
        <p:spPr>
          <a:xfrm>
            <a:off x="4825740" y="4003765"/>
            <a:ext cx="16668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Alkaline like behavior</a:t>
            </a:r>
            <a:endParaRPr lang="en-GB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ADB2ED-9F80-44E0-B256-600E3384C03A}"/>
              </a:ext>
            </a:extLst>
          </p:cNvPr>
          <p:cNvSpPr txBox="1"/>
          <p:nvPr/>
        </p:nvSpPr>
        <p:spPr>
          <a:xfrm>
            <a:off x="1388710" y="3232458"/>
            <a:ext cx="159528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Double layer expansion</a:t>
            </a:r>
            <a:endParaRPr lang="en-GB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DC2042-7334-4B5A-A485-3C7FAD47BA4C}"/>
              </a:ext>
            </a:extLst>
          </p:cNvPr>
          <p:cNvSpPr txBox="1"/>
          <p:nvPr/>
        </p:nvSpPr>
        <p:spPr>
          <a:xfrm>
            <a:off x="4357427" y="3221532"/>
            <a:ext cx="211735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Multi-component ion exchange</a:t>
            </a:r>
            <a:endParaRPr lang="en-GB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CEF0D7-A2FE-446D-BF9A-10A2D89235B4}"/>
              </a:ext>
            </a:extLst>
          </p:cNvPr>
          <p:cNvSpPr txBox="1"/>
          <p:nvPr/>
        </p:nvSpPr>
        <p:spPr>
          <a:xfrm>
            <a:off x="3071634" y="3458870"/>
            <a:ext cx="11981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Osmosis</a:t>
            </a:r>
            <a:endParaRPr lang="en-GB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9D78ADA-51EE-4602-AA72-D298B269B9EB}"/>
              </a:ext>
            </a:extLst>
          </p:cNvPr>
          <p:cNvSpPr/>
          <p:nvPr/>
        </p:nvSpPr>
        <p:spPr>
          <a:xfrm rot="5400000">
            <a:off x="3519398" y="3995837"/>
            <a:ext cx="433550" cy="35264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DE68FF6-8856-48A7-91D7-CE63C0F71247}"/>
              </a:ext>
            </a:extLst>
          </p:cNvPr>
          <p:cNvSpPr/>
          <p:nvPr/>
        </p:nvSpPr>
        <p:spPr>
          <a:xfrm rot="2700000">
            <a:off x="2844304" y="4105405"/>
            <a:ext cx="433550" cy="35264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54FA28EC-5017-469E-B80C-BF807A083CC4}"/>
              </a:ext>
            </a:extLst>
          </p:cNvPr>
          <p:cNvSpPr/>
          <p:nvPr/>
        </p:nvSpPr>
        <p:spPr>
          <a:xfrm rot="18900000" flipH="1">
            <a:off x="4227826" y="4087965"/>
            <a:ext cx="433550" cy="35264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132BBA2-28DC-45C4-ADA6-1D11822412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38" t="2809" r="2163" b="4595"/>
          <a:stretch/>
        </p:blipFill>
        <p:spPr>
          <a:xfrm>
            <a:off x="8608408" y="1890377"/>
            <a:ext cx="3352800" cy="2235200"/>
          </a:xfrm>
          <a:prstGeom prst="rect">
            <a:avLst/>
          </a:prstGeom>
          <a:ln>
            <a:noFill/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27A3BBA-72CD-41BA-8A35-986493B0C997}"/>
              </a:ext>
            </a:extLst>
          </p:cNvPr>
          <p:cNvSpPr txBox="1"/>
          <p:nvPr/>
        </p:nvSpPr>
        <p:spPr>
          <a:xfrm>
            <a:off x="9916888" y="1344675"/>
            <a:ext cx="2092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Seccombe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et al. (2010)</a:t>
            </a:r>
            <a:endParaRPr lang="en-GB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89883" y="2214881"/>
            <a:ext cx="430887" cy="14722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 recovery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03840" y="4229814"/>
            <a:ext cx="135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Injected PV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520770" y="1890377"/>
            <a:ext cx="0" cy="211338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200640" y="4217869"/>
            <a:ext cx="1666240" cy="1194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200640" y="2580640"/>
            <a:ext cx="1554480" cy="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0963369" y="2239659"/>
            <a:ext cx="0" cy="320661"/>
          </a:xfrm>
          <a:prstGeom prst="straightConnector1">
            <a:avLst/>
          </a:prstGeom>
          <a:ln w="190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0625559" y="2092861"/>
            <a:ext cx="675519" cy="5982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41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E625-90F4-442F-B59A-D2461F63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Implementation: </a:t>
            </a:r>
            <a:r>
              <a:rPr lang="en-US" dirty="0" err="1"/>
              <a:t>Kuznetsov</a:t>
            </a:r>
            <a:r>
              <a:rPr lang="en-US" dirty="0"/>
              <a:t>-models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191F7-CAEB-4F1D-8EE3-59E879E690C2}"/>
              </a:ext>
            </a:extLst>
          </p:cNvPr>
          <p:cNvSpPr txBox="1"/>
          <p:nvPr/>
        </p:nvSpPr>
        <p:spPr>
          <a:xfrm>
            <a:off x="916768" y="2405682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Case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Conventional waterflood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5511BF-B4C4-40AB-B313-CC7712110405}"/>
              </a:ext>
            </a:extLst>
          </p:cNvPr>
          <p:cNvSpPr txBox="1"/>
          <p:nvPr/>
        </p:nvSpPr>
        <p:spPr>
          <a:xfrm>
            <a:off x="3556471" y="2402404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1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Dissolved tracer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55AAC4-5D81-42F8-B90B-0292E75F1E7E}"/>
              </a:ext>
            </a:extLst>
          </p:cNvPr>
          <p:cNvSpPr txBox="1"/>
          <p:nvPr/>
        </p:nvSpPr>
        <p:spPr>
          <a:xfrm>
            <a:off x="9636853" y="2411867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3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Mechanistic model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C3679631-CF8A-4C0E-9B72-6D878DE7AFA0}"/>
              </a:ext>
            </a:extLst>
          </p:cNvPr>
          <p:cNvSpPr/>
          <p:nvPr/>
        </p:nvSpPr>
        <p:spPr>
          <a:xfrm>
            <a:off x="2805622" y="2737824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8E39D9C5-E495-4CFA-9D8B-1C87EF56EA9A}"/>
              </a:ext>
            </a:extLst>
          </p:cNvPr>
          <p:cNvSpPr/>
          <p:nvPr/>
        </p:nvSpPr>
        <p:spPr>
          <a:xfrm>
            <a:off x="5669925" y="2728266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5DA613-7363-4D33-93E2-B826080E34AC}"/>
              </a:ext>
            </a:extLst>
          </p:cNvPr>
          <p:cNvSpPr txBox="1"/>
          <p:nvPr/>
        </p:nvSpPr>
        <p:spPr>
          <a:xfrm>
            <a:off x="2531225" y="2219882"/>
            <a:ext cx="8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Salinity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0C0A65-7200-4449-B429-D8ECB5BF0E97}"/>
              </a:ext>
            </a:extLst>
          </p:cNvPr>
          <p:cNvSpPr txBox="1"/>
          <p:nvPr/>
        </p:nvSpPr>
        <p:spPr>
          <a:xfrm>
            <a:off x="5199030" y="2225853"/>
            <a:ext cx="1253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221458-C55F-4636-A348-8FE1C3D87CA6}"/>
              </a:ext>
            </a:extLst>
          </p:cNvPr>
          <p:cNvSpPr txBox="1"/>
          <p:nvPr/>
        </p:nvSpPr>
        <p:spPr>
          <a:xfrm>
            <a:off x="6518889" y="2402404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2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Adsorbed tracer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08713382-C0B3-43E4-B199-530C1C709F57}"/>
              </a:ext>
            </a:extLst>
          </p:cNvPr>
          <p:cNvSpPr/>
          <p:nvPr/>
        </p:nvSpPr>
        <p:spPr>
          <a:xfrm>
            <a:off x="8765997" y="2728260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237258-F6E6-4FD8-9FE9-C588FA43FF59}"/>
              </a:ext>
            </a:extLst>
          </p:cNvPr>
          <p:cNvSpPr txBox="1"/>
          <p:nvPr/>
        </p:nvSpPr>
        <p:spPr>
          <a:xfrm>
            <a:off x="8268622" y="2226615"/>
            <a:ext cx="121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Reactions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032D51-8CFB-4156-8922-43D82DD79AB3}"/>
              </a:ext>
            </a:extLst>
          </p:cNvPr>
          <p:cNvSpPr txBox="1"/>
          <p:nvPr/>
        </p:nvSpPr>
        <p:spPr>
          <a:xfrm>
            <a:off x="916767" y="3875118"/>
            <a:ext cx="1548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Two-phase immiscible displacement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519726-F77D-40E9-A483-42D25F5B6819}"/>
              </a:ext>
            </a:extLst>
          </p:cNvPr>
          <p:cNvSpPr txBox="1"/>
          <p:nvPr/>
        </p:nvSpPr>
        <p:spPr>
          <a:xfrm>
            <a:off x="3412471" y="3873710"/>
            <a:ext cx="1836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Salinity dependent fluid-matrix interaction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282345-1682-44D6-9AE6-39FB99670B0A}"/>
              </a:ext>
            </a:extLst>
          </p:cNvPr>
          <p:cNvSpPr txBox="1"/>
          <p:nvPr/>
        </p:nvSpPr>
        <p:spPr>
          <a:xfrm>
            <a:off x="6374888" y="3873710"/>
            <a:ext cx="1836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 dependent fluid-matrix interaction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6CF885-5229-4688-9B3C-5E65082B93AD}"/>
              </a:ext>
            </a:extLst>
          </p:cNvPr>
          <p:cNvSpPr txBox="1"/>
          <p:nvPr/>
        </p:nvSpPr>
        <p:spPr>
          <a:xfrm>
            <a:off x="9659788" y="3873710"/>
            <a:ext cx="1548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 controlled by DLE and MIE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0094B744-52CC-44ED-8615-3384162C7C30}"/>
              </a:ext>
            </a:extLst>
          </p:cNvPr>
          <p:cNvSpPr/>
          <p:nvPr/>
        </p:nvSpPr>
        <p:spPr>
          <a:xfrm>
            <a:off x="1571719" y="3468673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AB681958-663A-473A-A72B-69EFA8101A38}"/>
              </a:ext>
            </a:extLst>
          </p:cNvPr>
          <p:cNvSpPr/>
          <p:nvPr/>
        </p:nvSpPr>
        <p:spPr>
          <a:xfrm>
            <a:off x="10332895" y="3472412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66BE8E-CC17-4FC8-B14A-B3B5120213A0}"/>
              </a:ext>
            </a:extLst>
          </p:cNvPr>
          <p:cNvSpPr txBox="1"/>
          <p:nvPr/>
        </p:nvSpPr>
        <p:spPr>
          <a:xfrm>
            <a:off x="1870902" y="5017831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F472EC-9BC2-46E9-A5DA-5A9DC31F593A}"/>
              </a:ext>
            </a:extLst>
          </p:cNvPr>
          <p:cNvSpPr txBox="1"/>
          <p:nvPr/>
        </p:nvSpPr>
        <p:spPr>
          <a:xfrm>
            <a:off x="757873" y="5017831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C3A794-795E-4606-A6B3-D42C45F374F7}"/>
              </a:ext>
            </a:extLst>
          </p:cNvPr>
          <p:cNvSpPr txBox="1"/>
          <p:nvPr/>
        </p:nvSpPr>
        <p:spPr>
          <a:xfrm>
            <a:off x="4508065" y="4992829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AD92BE-1D77-418D-B2A7-07161D83C25D}"/>
              </a:ext>
            </a:extLst>
          </p:cNvPr>
          <p:cNvSpPr txBox="1"/>
          <p:nvPr/>
        </p:nvSpPr>
        <p:spPr>
          <a:xfrm>
            <a:off x="3402389" y="4992830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B9952E-9221-4399-BC8F-CB20D66C4B76}"/>
              </a:ext>
            </a:extLst>
          </p:cNvPr>
          <p:cNvSpPr txBox="1"/>
          <p:nvPr/>
        </p:nvSpPr>
        <p:spPr>
          <a:xfrm>
            <a:off x="6988543" y="5008178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1B28B5-A3CA-4756-B6E2-AF663C66D2C6}"/>
              </a:ext>
            </a:extLst>
          </p:cNvPr>
          <p:cNvSpPr txBox="1"/>
          <p:nvPr/>
        </p:nvSpPr>
        <p:spPr>
          <a:xfrm>
            <a:off x="5987495" y="5017831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90173C-F174-4251-8D2F-07A7C0CEB922}"/>
              </a:ext>
            </a:extLst>
          </p:cNvPr>
          <p:cNvSpPr txBox="1"/>
          <p:nvPr/>
        </p:nvSpPr>
        <p:spPr>
          <a:xfrm>
            <a:off x="7781189" y="4986771"/>
            <a:ext cx="812270" cy="389513"/>
          </a:xfrm>
          <a:prstGeom prst="ellipse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19979A-BCB5-4964-BB9D-D9FF80DE11D0}"/>
              </a:ext>
            </a:extLst>
          </p:cNvPr>
          <p:cNvSpPr txBox="1"/>
          <p:nvPr/>
        </p:nvSpPr>
        <p:spPr>
          <a:xfrm>
            <a:off x="10134265" y="5017831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FC1F59-1E6F-4E91-918E-32AB74CDFC8E}"/>
              </a:ext>
            </a:extLst>
          </p:cNvPr>
          <p:cNvSpPr txBox="1"/>
          <p:nvPr/>
        </p:nvSpPr>
        <p:spPr>
          <a:xfrm>
            <a:off x="9133217" y="5017831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7BEB06-8B10-4622-B849-D7BA8059A14E}"/>
              </a:ext>
            </a:extLst>
          </p:cNvPr>
          <p:cNvSpPr txBox="1"/>
          <p:nvPr/>
        </p:nvSpPr>
        <p:spPr>
          <a:xfrm>
            <a:off x="10930662" y="5008997"/>
            <a:ext cx="812270" cy="389513"/>
          </a:xfrm>
          <a:prstGeom prst="ellipse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51981C-F904-4DC0-969A-D499D2F95155}"/>
              </a:ext>
            </a:extLst>
          </p:cNvPr>
          <p:cNvCxnSpPr>
            <a:stCxn id="25" idx="0"/>
            <a:endCxn id="17" idx="2"/>
          </p:cNvCxnSpPr>
          <p:nvPr/>
        </p:nvCxnSpPr>
        <p:spPr>
          <a:xfrm flipH="1" flipV="1">
            <a:off x="1690767" y="4811118"/>
            <a:ext cx="483945" cy="206713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F301B40-BF9B-4D05-8698-585B92115370}"/>
              </a:ext>
            </a:extLst>
          </p:cNvPr>
          <p:cNvCxnSpPr>
            <a:stCxn id="17" idx="2"/>
            <a:endCxn id="26" idx="0"/>
          </p:cNvCxnSpPr>
          <p:nvPr/>
        </p:nvCxnSpPr>
        <p:spPr>
          <a:xfrm flipH="1">
            <a:off x="1164008" y="4811118"/>
            <a:ext cx="526759" cy="206713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9B37F2-FE87-492B-9389-C5C399E3C16E}"/>
              </a:ext>
            </a:extLst>
          </p:cNvPr>
          <p:cNvCxnSpPr>
            <a:stCxn id="27" idx="0"/>
            <a:endCxn id="18" idx="2"/>
          </p:cNvCxnSpPr>
          <p:nvPr/>
        </p:nvCxnSpPr>
        <p:spPr>
          <a:xfrm flipH="1" flipV="1">
            <a:off x="4330471" y="4809710"/>
            <a:ext cx="481404" cy="183119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D956490-4A60-4661-8677-884FA471001C}"/>
              </a:ext>
            </a:extLst>
          </p:cNvPr>
          <p:cNvCxnSpPr>
            <a:stCxn id="28" idx="0"/>
            <a:endCxn id="18" idx="2"/>
          </p:cNvCxnSpPr>
          <p:nvPr/>
        </p:nvCxnSpPr>
        <p:spPr>
          <a:xfrm flipV="1">
            <a:off x="3808524" y="4809710"/>
            <a:ext cx="521947" cy="18312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5C6FA19-A9D8-43A3-ABB8-43C828ECCD6D}"/>
              </a:ext>
            </a:extLst>
          </p:cNvPr>
          <p:cNvCxnSpPr>
            <a:stCxn id="29" idx="0"/>
            <a:endCxn id="19" idx="2"/>
          </p:cNvCxnSpPr>
          <p:nvPr/>
        </p:nvCxnSpPr>
        <p:spPr>
          <a:xfrm flipV="1">
            <a:off x="7292353" y="4809710"/>
            <a:ext cx="535" cy="198468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E661BC2-308C-40B4-92BA-54161D306980}"/>
              </a:ext>
            </a:extLst>
          </p:cNvPr>
          <p:cNvCxnSpPr>
            <a:stCxn id="30" idx="0"/>
            <a:endCxn id="19" idx="2"/>
          </p:cNvCxnSpPr>
          <p:nvPr/>
        </p:nvCxnSpPr>
        <p:spPr>
          <a:xfrm flipV="1">
            <a:off x="6393630" y="4809710"/>
            <a:ext cx="899258" cy="208121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4FD336E-BDD5-45A9-BFA1-E296F92A0785}"/>
              </a:ext>
            </a:extLst>
          </p:cNvPr>
          <p:cNvCxnSpPr>
            <a:stCxn id="31" idx="0"/>
            <a:endCxn id="19" idx="2"/>
          </p:cNvCxnSpPr>
          <p:nvPr/>
        </p:nvCxnSpPr>
        <p:spPr>
          <a:xfrm flipH="1" flipV="1">
            <a:off x="7292888" y="4809710"/>
            <a:ext cx="894436" cy="177061"/>
          </a:xfrm>
          <a:prstGeom prst="line">
            <a:avLst/>
          </a:prstGeom>
          <a:ln w="28575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CB190C-FDD1-425B-BB8B-571F123F3459}"/>
              </a:ext>
            </a:extLst>
          </p:cNvPr>
          <p:cNvCxnSpPr>
            <a:stCxn id="32" idx="0"/>
            <a:endCxn id="20" idx="2"/>
          </p:cNvCxnSpPr>
          <p:nvPr/>
        </p:nvCxnSpPr>
        <p:spPr>
          <a:xfrm flipH="1" flipV="1">
            <a:off x="10433788" y="4809710"/>
            <a:ext cx="4287" cy="208121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658EBA8-EB5F-48A7-A009-8B97645390DA}"/>
              </a:ext>
            </a:extLst>
          </p:cNvPr>
          <p:cNvCxnSpPr>
            <a:stCxn id="33" idx="0"/>
            <a:endCxn id="20" idx="2"/>
          </p:cNvCxnSpPr>
          <p:nvPr/>
        </p:nvCxnSpPr>
        <p:spPr>
          <a:xfrm flipV="1">
            <a:off x="9539352" y="4809710"/>
            <a:ext cx="894436" cy="208121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3E447C-F376-4274-8555-8EB2AEA23D10}"/>
              </a:ext>
            </a:extLst>
          </p:cNvPr>
          <p:cNvCxnSpPr>
            <a:stCxn id="34" idx="0"/>
            <a:endCxn id="20" idx="2"/>
          </p:cNvCxnSpPr>
          <p:nvPr/>
        </p:nvCxnSpPr>
        <p:spPr>
          <a:xfrm flipH="1" flipV="1">
            <a:off x="10433788" y="4809710"/>
            <a:ext cx="903009" cy="199287"/>
          </a:xfrm>
          <a:prstGeom prst="line">
            <a:avLst/>
          </a:prstGeom>
          <a:ln w="28575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DDBB884-6928-4B53-A86C-117D09333D94}"/>
              </a:ext>
            </a:extLst>
          </p:cNvPr>
          <p:cNvSpPr txBox="1"/>
          <p:nvPr/>
        </p:nvSpPr>
        <p:spPr>
          <a:xfrm>
            <a:off x="3038988" y="5627399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265003-994B-4A67-870F-9674A1F22BB0}"/>
              </a:ext>
            </a:extLst>
          </p:cNvPr>
          <p:cNvSpPr txBox="1"/>
          <p:nvPr/>
        </p:nvSpPr>
        <p:spPr>
          <a:xfrm>
            <a:off x="3862193" y="5632933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A4E430-CAA4-4279-89F6-073357082B56}"/>
              </a:ext>
            </a:extLst>
          </p:cNvPr>
          <p:cNvSpPr txBox="1"/>
          <p:nvPr/>
        </p:nvSpPr>
        <p:spPr>
          <a:xfrm>
            <a:off x="5635893" y="5637874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ADF148-AA09-43B7-87A3-8513CDB42C73}"/>
              </a:ext>
            </a:extLst>
          </p:cNvPr>
          <p:cNvSpPr txBox="1"/>
          <p:nvPr/>
        </p:nvSpPr>
        <p:spPr>
          <a:xfrm>
            <a:off x="6459098" y="5632933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E6730F-839A-43FC-92D0-C7D00ED81087}"/>
              </a:ext>
            </a:extLst>
          </p:cNvPr>
          <p:cNvSpPr txBox="1"/>
          <p:nvPr/>
        </p:nvSpPr>
        <p:spPr>
          <a:xfrm>
            <a:off x="8791818" y="5629443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1C30B4-AE82-4B4E-9EB6-2924C013D3FE}"/>
              </a:ext>
            </a:extLst>
          </p:cNvPr>
          <p:cNvSpPr txBox="1"/>
          <p:nvPr/>
        </p:nvSpPr>
        <p:spPr>
          <a:xfrm>
            <a:off x="9615023" y="5624502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2CA705B-795B-4334-8693-20B56AC05DD6}"/>
              </a:ext>
            </a:extLst>
          </p:cNvPr>
          <p:cNvSpPr txBox="1"/>
          <p:nvPr/>
        </p:nvSpPr>
        <p:spPr>
          <a:xfrm>
            <a:off x="10708690" y="5636592"/>
            <a:ext cx="599046" cy="276999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459DF7-0F4F-4B14-8C4E-F2FAF2F7D628}"/>
              </a:ext>
            </a:extLst>
          </p:cNvPr>
          <p:cNvSpPr txBox="1"/>
          <p:nvPr/>
        </p:nvSpPr>
        <p:spPr>
          <a:xfrm>
            <a:off x="11443409" y="5631651"/>
            <a:ext cx="599046" cy="276999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32847E7-3499-4549-A09F-43BC7F90B5BD}"/>
              </a:ext>
            </a:extLst>
          </p:cNvPr>
          <p:cNvCxnSpPr>
            <a:stCxn id="28" idx="4"/>
            <a:endCxn id="45" idx="0"/>
          </p:cNvCxnSpPr>
          <p:nvPr/>
        </p:nvCxnSpPr>
        <p:spPr>
          <a:xfrm flipH="1">
            <a:off x="3382754" y="5382343"/>
            <a:ext cx="425770" cy="245056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A22A618-8BD6-43C7-9AA5-86BA524D06EF}"/>
              </a:ext>
            </a:extLst>
          </p:cNvPr>
          <p:cNvCxnSpPr>
            <a:stCxn id="28" idx="4"/>
            <a:endCxn id="46" idx="0"/>
          </p:cNvCxnSpPr>
          <p:nvPr/>
        </p:nvCxnSpPr>
        <p:spPr>
          <a:xfrm>
            <a:off x="3808524" y="5382343"/>
            <a:ext cx="397435" cy="250590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AE965EC-34E7-49DB-9472-3E1A6B8ACE37}"/>
              </a:ext>
            </a:extLst>
          </p:cNvPr>
          <p:cNvCxnSpPr>
            <a:stCxn id="30" idx="4"/>
            <a:endCxn id="47" idx="0"/>
          </p:cNvCxnSpPr>
          <p:nvPr/>
        </p:nvCxnSpPr>
        <p:spPr>
          <a:xfrm flipH="1">
            <a:off x="5979659" y="5407344"/>
            <a:ext cx="413971" cy="230530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9E05292-997E-4E7C-8DBC-77AE34AF4A0D}"/>
              </a:ext>
            </a:extLst>
          </p:cNvPr>
          <p:cNvCxnSpPr>
            <a:stCxn id="30" idx="4"/>
            <a:endCxn id="48" idx="0"/>
          </p:cNvCxnSpPr>
          <p:nvPr/>
        </p:nvCxnSpPr>
        <p:spPr>
          <a:xfrm>
            <a:off x="6393630" y="5407344"/>
            <a:ext cx="409234" cy="225589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04A2430-CA93-4B5E-A549-F21A9FE5F57D}"/>
              </a:ext>
            </a:extLst>
          </p:cNvPr>
          <p:cNvCxnSpPr>
            <a:stCxn id="33" idx="4"/>
            <a:endCxn id="49" idx="0"/>
          </p:cNvCxnSpPr>
          <p:nvPr/>
        </p:nvCxnSpPr>
        <p:spPr>
          <a:xfrm flipH="1">
            <a:off x="9135584" y="5407344"/>
            <a:ext cx="403768" cy="222099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8DFBE27-BDC1-4A8E-9DD6-6D3D93C1339A}"/>
              </a:ext>
            </a:extLst>
          </p:cNvPr>
          <p:cNvCxnSpPr>
            <a:stCxn id="33" idx="4"/>
            <a:endCxn id="50" idx="0"/>
          </p:cNvCxnSpPr>
          <p:nvPr/>
        </p:nvCxnSpPr>
        <p:spPr>
          <a:xfrm>
            <a:off x="9539352" y="5407344"/>
            <a:ext cx="419437" cy="217158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C4F30C7-FDFB-43E3-8A93-B3CD256C90B5}"/>
              </a:ext>
            </a:extLst>
          </p:cNvPr>
          <p:cNvCxnSpPr>
            <a:stCxn id="34" idx="4"/>
            <a:endCxn id="51" idx="0"/>
          </p:cNvCxnSpPr>
          <p:nvPr/>
        </p:nvCxnSpPr>
        <p:spPr>
          <a:xfrm flipH="1">
            <a:off x="11008213" y="5398510"/>
            <a:ext cx="328584" cy="238082"/>
          </a:xfrm>
          <a:prstGeom prst="straightConnector1">
            <a:avLst/>
          </a:prstGeom>
          <a:ln w="28575">
            <a:solidFill>
              <a:srgbClr val="0099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822950A-0003-415F-A3EC-F7731358BAE8}"/>
              </a:ext>
            </a:extLst>
          </p:cNvPr>
          <p:cNvCxnSpPr>
            <a:stCxn id="34" idx="4"/>
            <a:endCxn id="52" idx="0"/>
          </p:cNvCxnSpPr>
          <p:nvPr/>
        </p:nvCxnSpPr>
        <p:spPr>
          <a:xfrm>
            <a:off x="11336797" y="5398510"/>
            <a:ext cx="406135" cy="233141"/>
          </a:xfrm>
          <a:prstGeom prst="straightConnector1">
            <a:avLst/>
          </a:prstGeom>
          <a:ln w="28575">
            <a:solidFill>
              <a:srgbClr val="0099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D6C3974-0BE2-4D8C-A47C-A391034D87AE}"/>
              </a:ext>
            </a:extLst>
          </p:cNvPr>
          <p:cNvCxnSpPr/>
          <p:nvPr/>
        </p:nvCxnSpPr>
        <p:spPr>
          <a:xfrm>
            <a:off x="1435806" y="1957800"/>
            <a:ext cx="9261376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0A99014-AC92-45CE-B5B4-60A3991BFF7A}"/>
              </a:ext>
            </a:extLst>
          </p:cNvPr>
          <p:cNvSpPr txBox="1"/>
          <p:nvPr/>
        </p:nvSpPr>
        <p:spPr>
          <a:xfrm>
            <a:off x="4621816" y="1488024"/>
            <a:ext cx="292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cap="all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 complexity</a:t>
            </a:r>
            <a:endParaRPr lang="en-GB" sz="2000" b="1" i="1" cap="all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Arrow: Up 20">
            <a:extLst>
              <a:ext uri="{FF2B5EF4-FFF2-40B4-BE49-F238E27FC236}">
                <a16:creationId xmlns:a16="http://schemas.microsoft.com/office/drawing/2014/main" id="{0094B744-52CC-44ED-8615-3384162C7C30}"/>
              </a:ext>
            </a:extLst>
          </p:cNvPr>
          <p:cNvSpPr/>
          <p:nvPr/>
        </p:nvSpPr>
        <p:spPr>
          <a:xfrm>
            <a:off x="4232077" y="3476150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Arrow: Up 20">
            <a:extLst>
              <a:ext uri="{FF2B5EF4-FFF2-40B4-BE49-F238E27FC236}">
                <a16:creationId xmlns:a16="http://schemas.microsoft.com/office/drawing/2014/main" id="{0094B744-52CC-44ED-8615-3384162C7C30}"/>
              </a:ext>
            </a:extLst>
          </p:cNvPr>
          <p:cNvSpPr/>
          <p:nvPr/>
        </p:nvSpPr>
        <p:spPr>
          <a:xfrm>
            <a:off x="7191840" y="3468673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843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94" grpId="0" animBg="1"/>
      <p:bldP spid="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57C179-EB6E-44EE-82D5-7B68D2F774B6}"/>
              </a:ext>
            </a:extLst>
          </p:cNvPr>
          <p:cNvSpPr txBox="1"/>
          <p:nvPr/>
        </p:nvSpPr>
        <p:spPr>
          <a:xfrm>
            <a:off x="636213" y="1709491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Case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Conventional waterflood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046370-1119-4F74-AAE4-96660D328C57}"/>
              </a:ext>
            </a:extLst>
          </p:cNvPr>
          <p:cNvSpPr txBox="1"/>
          <p:nvPr/>
        </p:nvSpPr>
        <p:spPr>
          <a:xfrm>
            <a:off x="3275916" y="1706213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1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Dissolved tracer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8E7DC-6470-4448-9136-71D9AF0F98BF}"/>
              </a:ext>
            </a:extLst>
          </p:cNvPr>
          <p:cNvSpPr txBox="1"/>
          <p:nvPr/>
        </p:nvSpPr>
        <p:spPr>
          <a:xfrm>
            <a:off x="9356298" y="1715676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3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Mechanistic model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E6A69649-8C34-4574-9125-1D564F146DF3}"/>
              </a:ext>
            </a:extLst>
          </p:cNvPr>
          <p:cNvSpPr/>
          <p:nvPr/>
        </p:nvSpPr>
        <p:spPr>
          <a:xfrm>
            <a:off x="2525067" y="2041633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58C32F5A-BEA1-46BE-BA9C-3D0F2798294E}"/>
              </a:ext>
            </a:extLst>
          </p:cNvPr>
          <p:cNvSpPr/>
          <p:nvPr/>
        </p:nvSpPr>
        <p:spPr>
          <a:xfrm>
            <a:off x="5389370" y="2032075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E5D77C-D203-4A12-996D-810EBE6E8A65}"/>
              </a:ext>
            </a:extLst>
          </p:cNvPr>
          <p:cNvSpPr txBox="1"/>
          <p:nvPr/>
        </p:nvSpPr>
        <p:spPr>
          <a:xfrm>
            <a:off x="2250670" y="1523691"/>
            <a:ext cx="8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Salinity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98263E-91D6-4868-940A-291A84405B85}"/>
              </a:ext>
            </a:extLst>
          </p:cNvPr>
          <p:cNvSpPr txBox="1"/>
          <p:nvPr/>
        </p:nvSpPr>
        <p:spPr>
          <a:xfrm>
            <a:off x="4918475" y="1529662"/>
            <a:ext cx="1253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9A0BEF-89E1-440D-9F00-0C7BF61F905C}"/>
              </a:ext>
            </a:extLst>
          </p:cNvPr>
          <p:cNvSpPr txBox="1"/>
          <p:nvPr/>
        </p:nvSpPr>
        <p:spPr>
          <a:xfrm>
            <a:off x="6238334" y="1706213"/>
            <a:ext cx="1548000" cy="1021556"/>
          </a:xfrm>
          <a:prstGeom prst="roundRect">
            <a:avLst/>
          </a:prstGeom>
          <a:solidFill>
            <a:srgbClr val="1827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2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Adsorbed tracer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E0339614-5F52-4CE6-BDBE-FF6BE02E1EB3}"/>
              </a:ext>
            </a:extLst>
          </p:cNvPr>
          <p:cNvSpPr/>
          <p:nvPr/>
        </p:nvSpPr>
        <p:spPr>
          <a:xfrm>
            <a:off x="8485442" y="2032069"/>
            <a:ext cx="284085" cy="284085"/>
          </a:xfrm>
          <a:prstGeom prst="plu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AAF3EA-0C30-4D7E-8912-6FB2287D1E53}"/>
              </a:ext>
            </a:extLst>
          </p:cNvPr>
          <p:cNvSpPr txBox="1"/>
          <p:nvPr/>
        </p:nvSpPr>
        <p:spPr>
          <a:xfrm>
            <a:off x="7988067" y="1530424"/>
            <a:ext cx="121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Reactions</a:t>
            </a:r>
            <a:endParaRPr lang="en-GB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12C9FE-CCC5-4107-A5E8-F75AA4858C9E}"/>
              </a:ext>
            </a:extLst>
          </p:cNvPr>
          <p:cNvSpPr txBox="1"/>
          <p:nvPr/>
        </p:nvSpPr>
        <p:spPr>
          <a:xfrm>
            <a:off x="636212" y="3178927"/>
            <a:ext cx="1548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Two-phase immiscible displacement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E0684C-B639-46E2-AC4E-C68E9016CC30}"/>
              </a:ext>
            </a:extLst>
          </p:cNvPr>
          <p:cNvSpPr txBox="1"/>
          <p:nvPr/>
        </p:nvSpPr>
        <p:spPr>
          <a:xfrm>
            <a:off x="3131916" y="3177519"/>
            <a:ext cx="1836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Salinity dependent fluid-matrix interaction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FCAFD9-EDBE-468C-8A6C-D2B6B1CCD303}"/>
              </a:ext>
            </a:extLst>
          </p:cNvPr>
          <p:cNvSpPr txBox="1"/>
          <p:nvPr/>
        </p:nvSpPr>
        <p:spPr>
          <a:xfrm>
            <a:off x="6094333" y="3177519"/>
            <a:ext cx="1836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 dependent fluid-matrix interaction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DFAEE9-C798-46D2-BB08-E611A731432C}"/>
              </a:ext>
            </a:extLst>
          </p:cNvPr>
          <p:cNvSpPr txBox="1"/>
          <p:nvPr/>
        </p:nvSpPr>
        <p:spPr>
          <a:xfrm>
            <a:off x="9379233" y="3177519"/>
            <a:ext cx="1548000" cy="93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827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Adsorption controlled by DLE and MIE</a:t>
            </a:r>
            <a:endParaRPr lang="en-GB" sz="1600" dirty="0">
              <a:solidFill>
                <a:srgbClr val="1827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75AE7539-92E5-4581-ABB1-345EBDC31DF1}"/>
              </a:ext>
            </a:extLst>
          </p:cNvPr>
          <p:cNvSpPr/>
          <p:nvPr/>
        </p:nvSpPr>
        <p:spPr>
          <a:xfrm>
            <a:off x="1291164" y="2772482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05EC34E7-B8A2-4D2B-8FB3-A834C4D071CA}"/>
              </a:ext>
            </a:extLst>
          </p:cNvPr>
          <p:cNvSpPr/>
          <p:nvPr/>
        </p:nvSpPr>
        <p:spPr>
          <a:xfrm>
            <a:off x="10052340" y="2776221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73895A-61D3-487D-8761-72B8E325193E}"/>
              </a:ext>
            </a:extLst>
          </p:cNvPr>
          <p:cNvSpPr txBox="1"/>
          <p:nvPr/>
        </p:nvSpPr>
        <p:spPr>
          <a:xfrm>
            <a:off x="1590347" y="4321640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8AA966-BBC8-4452-A0D5-8706D10107C8}"/>
              </a:ext>
            </a:extLst>
          </p:cNvPr>
          <p:cNvSpPr txBox="1"/>
          <p:nvPr/>
        </p:nvSpPr>
        <p:spPr>
          <a:xfrm>
            <a:off x="477318" y="4321640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3EB8DF-BA7E-4C2F-8CDD-5BEA2579441E}"/>
              </a:ext>
            </a:extLst>
          </p:cNvPr>
          <p:cNvSpPr txBox="1"/>
          <p:nvPr/>
        </p:nvSpPr>
        <p:spPr>
          <a:xfrm>
            <a:off x="4227510" y="4296638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7B6D9A-2C59-4D65-B566-A5533F3581FA}"/>
              </a:ext>
            </a:extLst>
          </p:cNvPr>
          <p:cNvSpPr txBox="1"/>
          <p:nvPr/>
        </p:nvSpPr>
        <p:spPr>
          <a:xfrm>
            <a:off x="3121834" y="4296639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D66DED-D0A6-4B4E-8F35-9746F8DC9342}"/>
              </a:ext>
            </a:extLst>
          </p:cNvPr>
          <p:cNvSpPr txBox="1"/>
          <p:nvPr/>
        </p:nvSpPr>
        <p:spPr>
          <a:xfrm>
            <a:off x="6707988" y="4311987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557A98-9D25-4771-B0A2-B03FCBDBE69B}"/>
              </a:ext>
            </a:extLst>
          </p:cNvPr>
          <p:cNvSpPr txBox="1"/>
          <p:nvPr/>
        </p:nvSpPr>
        <p:spPr>
          <a:xfrm>
            <a:off x="5706940" y="4321640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656960-DA8F-41E4-BBC2-86F2C08DB15E}"/>
              </a:ext>
            </a:extLst>
          </p:cNvPr>
          <p:cNvSpPr txBox="1"/>
          <p:nvPr/>
        </p:nvSpPr>
        <p:spPr>
          <a:xfrm>
            <a:off x="7500634" y="4290580"/>
            <a:ext cx="812270" cy="389513"/>
          </a:xfrm>
          <a:prstGeom prst="ellipse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E391AA-BCB6-489B-A3C2-22ADC90D7902}"/>
              </a:ext>
            </a:extLst>
          </p:cNvPr>
          <p:cNvSpPr txBox="1"/>
          <p:nvPr/>
        </p:nvSpPr>
        <p:spPr>
          <a:xfrm>
            <a:off x="9853710" y="4321640"/>
            <a:ext cx="607619" cy="389513"/>
          </a:xfrm>
          <a:prstGeom prst="ellipse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FD5DCC-B784-4A99-8F13-49D5413D3963}"/>
              </a:ext>
            </a:extLst>
          </p:cNvPr>
          <p:cNvSpPr txBox="1"/>
          <p:nvPr/>
        </p:nvSpPr>
        <p:spPr>
          <a:xfrm>
            <a:off x="8852662" y="4321640"/>
            <a:ext cx="812270" cy="389513"/>
          </a:xfrm>
          <a:prstGeom prst="ellipse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8B7AEB-AB36-4286-8D58-DBAD4D64D727}"/>
              </a:ext>
            </a:extLst>
          </p:cNvPr>
          <p:cNvSpPr txBox="1"/>
          <p:nvPr/>
        </p:nvSpPr>
        <p:spPr>
          <a:xfrm>
            <a:off x="10650107" y="4312806"/>
            <a:ext cx="812270" cy="389513"/>
          </a:xfrm>
          <a:prstGeom prst="ellipse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F086A9F-6C4F-4778-8BD3-A4A08F0A258F}"/>
              </a:ext>
            </a:extLst>
          </p:cNvPr>
          <p:cNvCxnSpPr>
            <a:stCxn id="20" idx="0"/>
            <a:endCxn id="14" idx="2"/>
          </p:cNvCxnSpPr>
          <p:nvPr/>
        </p:nvCxnSpPr>
        <p:spPr>
          <a:xfrm flipH="1" flipV="1">
            <a:off x="1410212" y="4114927"/>
            <a:ext cx="483945" cy="206713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733F81-3C9F-4106-8ADB-B389A9CE6FCD}"/>
              </a:ext>
            </a:extLst>
          </p:cNvPr>
          <p:cNvCxnSpPr>
            <a:stCxn id="14" idx="2"/>
            <a:endCxn id="21" idx="0"/>
          </p:cNvCxnSpPr>
          <p:nvPr/>
        </p:nvCxnSpPr>
        <p:spPr>
          <a:xfrm flipH="1">
            <a:off x="883453" y="4114927"/>
            <a:ext cx="526759" cy="206713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72FA2F4-B709-49C6-A2E8-4F1C05E03AAF}"/>
              </a:ext>
            </a:extLst>
          </p:cNvPr>
          <p:cNvCxnSpPr>
            <a:stCxn id="22" idx="0"/>
            <a:endCxn id="15" idx="2"/>
          </p:cNvCxnSpPr>
          <p:nvPr/>
        </p:nvCxnSpPr>
        <p:spPr>
          <a:xfrm flipH="1" flipV="1">
            <a:off x="4049916" y="4113519"/>
            <a:ext cx="481404" cy="183119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C44DF5-6472-4517-99E4-375DF2409442}"/>
              </a:ext>
            </a:extLst>
          </p:cNvPr>
          <p:cNvCxnSpPr>
            <a:stCxn id="23" idx="0"/>
            <a:endCxn id="15" idx="2"/>
          </p:cNvCxnSpPr>
          <p:nvPr/>
        </p:nvCxnSpPr>
        <p:spPr>
          <a:xfrm flipV="1">
            <a:off x="3527969" y="4113519"/>
            <a:ext cx="521947" cy="183120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2ED1C6F-A89F-47F8-8A88-6247F9496671}"/>
              </a:ext>
            </a:extLst>
          </p:cNvPr>
          <p:cNvCxnSpPr>
            <a:stCxn id="24" idx="0"/>
            <a:endCxn id="16" idx="2"/>
          </p:cNvCxnSpPr>
          <p:nvPr/>
        </p:nvCxnSpPr>
        <p:spPr>
          <a:xfrm flipV="1">
            <a:off x="7011798" y="4113519"/>
            <a:ext cx="535" cy="198468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CA04965-78FE-4841-903B-F1E72ED01A3F}"/>
              </a:ext>
            </a:extLst>
          </p:cNvPr>
          <p:cNvCxnSpPr>
            <a:stCxn id="25" idx="0"/>
            <a:endCxn id="16" idx="2"/>
          </p:cNvCxnSpPr>
          <p:nvPr/>
        </p:nvCxnSpPr>
        <p:spPr>
          <a:xfrm flipV="1">
            <a:off x="6113075" y="4113519"/>
            <a:ext cx="899258" cy="208121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B7A11C7-3723-4957-8C12-866AC92CACC9}"/>
              </a:ext>
            </a:extLst>
          </p:cNvPr>
          <p:cNvCxnSpPr>
            <a:stCxn id="26" idx="0"/>
            <a:endCxn id="16" idx="2"/>
          </p:cNvCxnSpPr>
          <p:nvPr/>
        </p:nvCxnSpPr>
        <p:spPr>
          <a:xfrm flipH="1" flipV="1">
            <a:off x="7012333" y="4113519"/>
            <a:ext cx="894436" cy="177061"/>
          </a:xfrm>
          <a:prstGeom prst="line">
            <a:avLst/>
          </a:prstGeom>
          <a:ln w="28575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41C54C0-DE5A-49A0-B240-7352F7AE2EBC}"/>
              </a:ext>
            </a:extLst>
          </p:cNvPr>
          <p:cNvCxnSpPr>
            <a:stCxn id="27" idx="0"/>
            <a:endCxn id="17" idx="2"/>
          </p:cNvCxnSpPr>
          <p:nvPr/>
        </p:nvCxnSpPr>
        <p:spPr>
          <a:xfrm flipH="1" flipV="1">
            <a:off x="10153233" y="4113519"/>
            <a:ext cx="4287" cy="208121"/>
          </a:xfrm>
          <a:prstGeom prst="line">
            <a:avLst/>
          </a:prstGeom>
          <a:ln w="285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19E551F-BAEB-407D-89BD-FC46C18210E9}"/>
              </a:ext>
            </a:extLst>
          </p:cNvPr>
          <p:cNvCxnSpPr>
            <a:stCxn id="28" idx="0"/>
            <a:endCxn id="17" idx="2"/>
          </p:cNvCxnSpPr>
          <p:nvPr/>
        </p:nvCxnSpPr>
        <p:spPr>
          <a:xfrm flipV="1">
            <a:off x="9258797" y="4113519"/>
            <a:ext cx="894436" cy="208121"/>
          </a:xfrm>
          <a:prstGeom prst="line">
            <a:avLst/>
          </a:prstGeom>
          <a:ln w="285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765AB06-AC38-4F5D-9753-58B770C3D5A6}"/>
              </a:ext>
            </a:extLst>
          </p:cNvPr>
          <p:cNvCxnSpPr>
            <a:stCxn id="29" idx="0"/>
            <a:endCxn id="17" idx="2"/>
          </p:cNvCxnSpPr>
          <p:nvPr/>
        </p:nvCxnSpPr>
        <p:spPr>
          <a:xfrm flipH="1" flipV="1">
            <a:off x="10153233" y="4113519"/>
            <a:ext cx="903009" cy="199287"/>
          </a:xfrm>
          <a:prstGeom prst="line">
            <a:avLst/>
          </a:prstGeom>
          <a:ln w="28575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54E5D1F-7573-4155-8BB1-22ABF2F162A6}"/>
              </a:ext>
            </a:extLst>
          </p:cNvPr>
          <p:cNvSpPr txBox="1"/>
          <p:nvPr/>
        </p:nvSpPr>
        <p:spPr>
          <a:xfrm>
            <a:off x="2758433" y="4931208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69AE06-A8BD-4365-BC70-F5A7C2BF2B2B}"/>
              </a:ext>
            </a:extLst>
          </p:cNvPr>
          <p:cNvSpPr txBox="1"/>
          <p:nvPr/>
        </p:nvSpPr>
        <p:spPr>
          <a:xfrm>
            <a:off x="3581638" y="4936742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2E6566-6D65-4801-B0B3-A995129CBF40}"/>
              </a:ext>
            </a:extLst>
          </p:cNvPr>
          <p:cNvSpPr txBox="1"/>
          <p:nvPr/>
        </p:nvSpPr>
        <p:spPr>
          <a:xfrm>
            <a:off x="5355338" y="4941683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23BDE5-7E5F-4719-9A63-AE247F951366}"/>
              </a:ext>
            </a:extLst>
          </p:cNvPr>
          <p:cNvSpPr txBox="1"/>
          <p:nvPr/>
        </p:nvSpPr>
        <p:spPr>
          <a:xfrm>
            <a:off x="6178543" y="4936742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2FB1F1-1184-4539-BFB2-82C00775292A}"/>
              </a:ext>
            </a:extLst>
          </p:cNvPr>
          <p:cNvSpPr txBox="1"/>
          <p:nvPr/>
        </p:nvSpPr>
        <p:spPr>
          <a:xfrm>
            <a:off x="8511263" y="4933252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9E1B22-9544-4FF7-953A-CECA0FC6E76F}"/>
              </a:ext>
            </a:extLst>
          </p:cNvPr>
          <p:cNvSpPr txBox="1"/>
          <p:nvPr/>
        </p:nvSpPr>
        <p:spPr>
          <a:xfrm>
            <a:off x="9334468" y="4928311"/>
            <a:ext cx="687532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Sal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6D60677-0373-4BF7-BF10-29E44A587759}"/>
              </a:ext>
            </a:extLst>
          </p:cNvPr>
          <p:cNvSpPr txBox="1"/>
          <p:nvPr/>
        </p:nvSpPr>
        <p:spPr>
          <a:xfrm>
            <a:off x="10428135" y="4940401"/>
            <a:ext cx="599046" cy="276999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D15203-CC4C-4389-9E10-1CFF6B04AC43}"/>
              </a:ext>
            </a:extLst>
          </p:cNvPr>
          <p:cNvSpPr txBox="1"/>
          <p:nvPr/>
        </p:nvSpPr>
        <p:spPr>
          <a:xfrm>
            <a:off x="11162854" y="4935460"/>
            <a:ext cx="599046" cy="276999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MIE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4B00EF0-5705-4659-B5C6-DBE75A095CF1}"/>
              </a:ext>
            </a:extLst>
          </p:cNvPr>
          <p:cNvCxnSpPr>
            <a:stCxn id="23" idx="4"/>
            <a:endCxn id="40" idx="0"/>
          </p:cNvCxnSpPr>
          <p:nvPr/>
        </p:nvCxnSpPr>
        <p:spPr>
          <a:xfrm flipH="1">
            <a:off x="3102199" y="4686152"/>
            <a:ext cx="425770" cy="245056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5F30957-FDA6-4F94-9B7F-8C276F4F1D0D}"/>
              </a:ext>
            </a:extLst>
          </p:cNvPr>
          <p:cNvCxnSpPr>
            <a:stCxn id="23" idx="4"/>
            <a:endCxn id="41" idx="0"/>
          </p:cNvCxnSpPr>
          <p:nvPr/>
        </p:nvCxnSpPr>
        <p:spPr>
          <a:xfrm>
            <a:off x="3527969" y="4686152"/>
            <a:ext cx="397435" cy="250590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9836D3D-8344-4416-9FF3-9ACFD3BF4CFB}"/>
              </a:ext>
            </a:extLst>
          </p:cNvPr>
          <p:cNvCxnSpPr>
            <a:stCxn id="25" idx="4"/>
            <a:endCxn id="42" idx="0"/>
          </p:cNvCxnSpPr>
          <p:nvPr/>
        </p:nvCxnSpPr>
        <p:spPr>
          <a:xfrm flipH="1">
            <a:off x="5699104" y="4711153"/>
            <a:ext cx="413971" cy="230530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146BE1F-0076-4E83-B4AF-FB3E3043DA27}"/>
              </a:ext>
            </a:extLst>
          </p:cNvPr>
          <p:cNvCxnSpPr>
            <a:stCxn id="25" idx="4"/>
            <a:endCxn id="43" idx="0"/>
          </p:cNvCxnSpPr>
          <p:nvPr/>
        </p:nvCxnSpPr>
        <p:spPr>
          <a:xfrm>
            <a:off x="6113075" y="4711153"/>
            <a:ext cx="409234" cy="225589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CF8BD0F-B33C-4A78-8F72-11492E9EE56B}"/>
              </a:ext>
            </a:extLst>
          </p:cNvPr>
          <p:cNvCxnSpPr>
            <a:stCxn id="28" idx="4"/>
            <a:endCxn id="44" idx="0"/>
          </p:cNvCxnSpPr>
          <p:nvPr/>
        </p:nvCxnSpPr>
        <p:spPr>
          <a:xfrm flipH="1">
            <a:off x="8855029" y="4711153"/>
            <a:ext cx="403768" cy="222099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39E08BB-3C34-4621-84D8-3EC96BCFC6F2}"/>
              </a:ext>
            </a:extLst>
          </p:cNvPr>
          <p:cNvCxnSpPr>
            <a:stCxn id="28" idx="4"/>
            <a:endCxn id="45" idx="0"/>
          </p:cNvCxnSpPr>
          <p:nvPr/>
        </p:nvCxnSpPr>
        <p:spPr>
          <a:xfrm>
            <a:off x="9258797" y="4711153"/>
            <a:ext cx="419437" cy="217158"/>
          </a:xfrm>
          <a:prstGeom prst="straightConnector1">
            <a:avLst/>
          </a:prstGeom>
          <a:ln w="28575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2A8105C-7A79-4C8F-B297-5025C28366AA}"/>
              </a:ext>
            </a:extLst>
          </p:cNvPr>
          <p:cNvCxnSpPr>
            <a:stCxn id="29" idx="4"/>
            <a:endCxn id="46" idx="0"/>
          </p:cNvCxnSpPr>
          <p:nvPr/>
        </p:nvCxnSpPr>
        <p:spPr>
          <a:xfrm flipH="1">
            <a:off x="10727658" y="4702319"/>
            <a:ext cx="328584" cy="238082"/>
          </a:xfrm>
          <a:prstGeom prst="straightConnector1">
            <a:avLst/>
          </a:prstGeom>
          <a:ln w="28575">
            <a:solidFill>
              <a:srgbClr val="0099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4ED8A5A-4A8D-493C-B0F7-324EAA5AB9BC}"/>
              </a:ext>
            </a:extLst>
          </p:cNvPr>
          <p:cNvCxnSpPr>
            <a:stCxn id="29" idx="4"/>
            <a:endCxn id="47" idx="0"/>
          </p:cNvCxnSpPr>
          <p:nvPr/>
        </p:nvCxnSpPr>
        <p:spPr>
          <a:xfrm>
            <a:off x="11056242" y="4702319"/>
            <a:ext cx="406135" cy="233141"/>
          </a:xfrm>
          <a:prstGeom prst="straightConnector1">
            <a:avLst/>
          </a:prstGeom>
          <a:ln w="28575">
            <a:solidFill>
              <a:srgbClr val="0099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row: Up 20">
            <a:extLst>
              <a:ext uri="{FF2B5EF4-FFF2-40B4-BE49-F238E27FC236}">
                <a16:creationId xmlns:a16="http://schemas.microsoft.com/office/drawing/2014/main" id="{DC9CB08F-A809-4819-9628-1BCC61C6445F}"/>
              </a:ext>
            </a:extLst>
          </p:cNvPr>
          <p:cNvSpPr/>
          <p:nvPr/>
        </p:nvSpPr>
        <p:spPr>
          <a:xfrm>
            <a:off x="3951522" y="2779959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row: Up 20">
            <a:extLst>
              <a:ext uri="{FF2B5EF4-FFF2-40B4-BE49-F238E27FC236}">
                <a16:creationId xmlns:a16="http://schemas.microsoft.com/office/drawing/2014/main" id="{AB9F7A1F-B7B3-477D-9BC2-6DDCA74FA69E}"/>
              </a:ext>
            </a:extLst>
          </p:cNvPr>
          <p:cNvSpPr/>
          <p:nvPr/>
        </p:nvSpPr>
        <p:spPr>
          <a:xfrm>
            <a:off x="6911285" y="2772482"/>
            <a:ext cx="202097" cy="32669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5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9DD0-2C3C-4984-8D6E-E689DA2D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Conceptual model of core flooding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207BD-2107-489A-90A7-81E47286B8F2}"/>
              </a:ext>
            </a:extLst>
          </p:cNvPr>
          <p:cNvSpPr/>
          <p:nvPr/>
        </p:nvSpPr>
        <p:spPr>
          <a:xfrm>
            <a:off x="4173791" y="2020704"/>
            <a:ext cx="3562349" cy="120015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093FC9-386C-4639-9F25-F4E3D1EB2A61}"/>
              </a:ext>
            </a:extLst>
          </p:cNvPr>
          <p:cNvSpPr/>
          <p:nvPr/>
        </p:nvSpPr>
        <p:spPr>
          <a:xfrm>
            <a:off x="4173792" y="2125479"/>
            <a:ext cx="3562348" cy="1000125"/>
          </a:xfrm>
          <a:prstGeom prst="rect">
            <a:avLst/>
          </a:prstGeom>
          <a:pattFill prst="openDmn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97F007C-EC55-4EE0-8FA8-41B35A0E683D}"/>
              </a:ext>
            </a:extLst>
          </p:cNvPr>
          <p:cNvSpPr/>
          <p:nvPr/>
        </p:nvSpPr>
        <p:spPr>
          <a:xfrm>
            <a:off x="7793290" y="2506479"/>
            <a:ext cx="457200" cy="209550"/>
          </a:xfrm>
          <a:prstGeom prst="rightArrow">
            <a:avLst/>
          </a:prstGeom>
          <a:solidFill>
            <a:srgbClr val="172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8D1701E-64A1-4B71-8B6B-05EF4B16D8E9}"/>
              </a:ext>
            </a:extLst>
          </p:cNvPr>
          <p:cNvSpPr/>
          <p:nvPr/>
        </p:nvSpPr>
        <p:spPr>
          <a:xfrm>
            <a:off x="7526590" y="2125479"/>
            <a:ext cx="419100" cy="100965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F0DB89E-15FC-43B9-A093-43A4036416F8}"/>
              </a:ext>
            </a:extLst>
          </p:cNvPr>
          <p:cNvSpPr/>
          <p:nvPr/>
        </p:nvSpPr>
        <p:spPr>
          <a:xfrm>
            <a:off x="3964241" y="2115954"/>
            <a:ext cx="419100" cy="10096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6E988B-926E-45E1-9E69-05CB5C6B3532}"/>
              </a:ext>
            </a:extLst>
          </p:cNvPr>
          <p:cNvCxnSpPr>
            <a:stCxn id="25" idx="0"/>
            <a:endCxn id="25" idx="4"/>
          </p:cNvCxnSpPr>
          <p:nvPr/>
        </p:nvCxnSpPr>
        <p:spPr>
          <a:xfrm>
            <a:off x="4173791" y="2115954"/>
            <a:ext cx="0" cy="10096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9566F7A4-B0C9-4AAB-82EB-441F9AD4B124}"/>
              </a:ext>
            </a:extLst>
          </p:cNvPr>
          <p:cNvSpPr/>
          <p:nvPr/>
        </p:nvSpPr>
        <p:spPr>
          <a:xfrm>
            <a:off x="3630866" y="2525529"/>
            <a:ext cx="457200" cy="20955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237E1F-D5D1-489C-80B3-5598DADA45D2}"/>
              </a:ext>
            </a:extLst>
          </p:cNvPr>
          <p:cNvSpPr txBox="1"/>
          <p:nvPr/>
        </p:nvSpPr>
        <p:spPr>
          <a:xfrm>
            <a:off x="2916491" y="2106369"/>
            <a:ext cx="100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i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</a:t>
            </a:r>
            <a:r>
              <a:rPr lang="en-US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c</a:t>
            </a:r>
          </a:p>
          <a:p>
            <a:endParaRPr lang="en-US" sz="2000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i="1" baseline="-25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w,s</a:t>
            </a:r>
            <a:r>
              <a:rPr lang="en-US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LS</a:t>
            </a:r>
            <a:endParaRPr lang="en-GB" sz="2000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2873E5-1C12-4EFF-A8C1-49CB2BABDDE6}"/>
              </a:ext>
            </a:extLst>
          </p:cNvPr>
          <p:cNvSpPr txBox="1"/>
          <p:nvPr/>
        </p:nvSpPr>
        <p:spPr>
          <a:xfrm>
            <a:off x="8021890" y="2106369"/>
            <a:ext cx="842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i="1" baseline="-25000" dirty="0" err="1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i="1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c</a:t>
            </a:r>
            <a:endParaRPr lang="en-GB" sz="2000" i="1" dirty="0">
              <a:solidFill>
                <a:srgbClr val="1729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CB3079-D98A-406A-BDFD-9CE39F146ECC}"/>
              </a:ext>
            </a:extLst>
          </p:cNvPr>
          <p:cNvSpPr txBox="1"/>
          <p:nvPr/>
        </p:nvSpPr>
        <p:spPr>
          <a:xfrm>
            <a:off x="5353700" y="2161550"/>
            <a:ext cx="1202531" cy="9184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6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w,ini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6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wr</a:t>
            </a:r>
            <a:endParaRPr lang="en-US" sz="1600" i="1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6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6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US" sz="1600" i="1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16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w,s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= HS</a:t>
            </a:r>
            <a:endParaRPr lang="en-GB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44045" y="1589517"/>
            <a:ext cx="202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USS setup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9772" y="2288088"/>
            <a:ext cx="143256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injection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36240" y="2286208"/>
            <a:ext cx="143256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Fluid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9414" y="3556000"/>
            <a:ext cx="3604378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2-phase immiscible displacement</a:t>
            </a:r>
          </a:p>
          <a:p>
            <a:pPr>
              <a:lnSpc>
                <a:spcPct val="150000"/>
              </a:lnSpc>
            </a:pPr>
            <a:r>
              <a:rPr lang="en-GB" sz="2400" u="sng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 of interest: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Pressure 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Saturation change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383341" y="4480560"/>
            <a:ext cx="1214819" cy="345440"/>
          </a:xfrm>
          <a:prstGeom prst="rightArrow">
            <a:avLst/>
          </a:prstGeom>
          <a:solidFill>
            <a:srgbClr val="172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68807" y="3561038"/>
                <a:ext cx="5469891" cy="25299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17295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Material balance: </a:t>
                </a:r>
                <a:r>
                  <a:rPr lang="en-GB" sz="2000" i="1" dirty="0">
                    <a:solidFill>
                      <a:srgbClr val="17295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storage + advection + source = 0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</a:rPr>
                        <m:t>=0         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GB" sz="2000" dirty="0">
                  <a:solidFill>
                    <a:srgbClr val="172955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GB" sz="2000" b="1" dirty="0">
                    <a:solidFill>
                      <a:srgbClr val="17295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Darcy’s law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2000" b="0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GB" sz="2000" b="0" i="0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200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GB" sz="2000" b="0" i="1" smtClean="0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000" b="0" i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2000" b="0" i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000" b="0" i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GB" sz="2000" dirty="0">
                  <a:solidFill>
                    <a:srgbClr val="172955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807" y="3561038"/>
                <a:ext cx="5469891" cy="2529923"/>
              </a:xfrm>
              <a:prstGeom prst="rect">
                <a:avLst/>
              </a:prstGeom>
              <a:blipFill rotWithShape="0">
                <a:blip r:embed="rId2"/>
                <a:stretch>
                  <a:fillRect l="-1115" t="-1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908080" y="4848097"/>
            <a:ext cx="608980" cy="56263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i="1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sz="2000" i="1" baseline="-25000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542654" y="5191760"/>
            <a:ext cx="322198" cy="3657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965885" y="4653280"/>
            <a:ext cx="1212915" cy="904240"/>
          </a:xfrm>
          <a:prstGeom prst="straightConnector1">
            <a:avLst/>
          </a:prstGeom>
          <a:ln>
            <a:solidFill>
              <a:srgbClr val="17295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26590" y="5316279"/>
            <a:ext cx="465509" cy="4504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sz="2000" i="1" baseline="-2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349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/>
      <p:bldP spid="29" grpId="0"/>
      <p:bldP spid="30" grpId="0" animBg="1"/>
      <p:bldP spid="4" grpId="0"/>
      <p:bldP spid="15" grpId="0"/>
      <p:bldP spid="5" grpId="0"/>
      <p:bldP spid="6" grpId="0" animBg="1"/>
      <p:bldP spid="8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4966-3505-43E8-9DFD-AFD36E3F57A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anchor="t"/>
          <a:lstStyle/>
          <a:p>
            <a:r>
              <a:rPr lang="en-US" dirty="0"/>
              <a:t>Mechanistic model – saturation functions</a:t>
            </a:r>
            <a:endParaRPr lang="en-GB" dirty="0"/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64656"/>
              </p:ext>
            </p:extLst>
          </p:nvPr>
        </p:nvGraphicFramePr>
        <p:xfrm>
          <a:off x="7975241" y="2599578"/>
          <a:ext cx="4032000" cy="405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zövegdoboz 10">
                <a:extLst>
                  <a:ext uri="{FF2B5EF4-FFF2-40B4-BE49-F238E27FC236}">
                    <a16:creationId xmlns:a16="http://schemas.microsoft.com/office/drawing/2014/main" id="{BCC2AC74-2B96-4970-9964-A3DE0DEF40EB}"/>
                  </a:ext>
                </a:extLst>
              </p:cNvPr>
              <p:cNvSpPr txBox="1"/>
              <p:nvPr/>
            </p:nvSpPr>
            <p:spPr>
              <a:xfrm>
                <a:off x="4551680" y="2935397"/>
                <a:ext cx="3271520" cy="555537"/>
              </a:xfrm>
              <a:prstGeom prst="rect">
                <a:avLst/>
              </a:prstGeom>
              <a:solidFill>
                <a:srgbClr val="198181"/>
              </a:solidFill>
              <a:ln>
                <a:solidFill>
                  <a:srgbClr val="19818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𝐿𝑆</m:t>
                          </m:r>
                        </m:sup>
                      </m:sSubSup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𝐻𝑆</m:t>
                          </m:r>
                        </m:sup>
                      </m:sSub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Szövegdoboz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C2AC74-2B96-4970-9964-A3DE0DEF4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680" y="2935397"/>
                <a:ext cx="3271520" cy="55553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19818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9913193"/>
              </p:ext>
            </p:extLst>
          </p:nvPr>
        </p:nvGraphicFramePr>
        <p:xfrm>
          <a:off x="4724400" y="4203298"/>
          <a:ext cx="2865120" cy="2431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D7F2B49-AFA0-4A6F-B3C2-610BA9589E28}"/>
              </a:ext>
            </a:extLst>
          </p:cNvPr>
          <p:cNvSpPr txBox="1"/>
          <p:nvPr/>
        </p:nvSpPr>
        <p:spPr>
          <a:xfrm>
            <a:off x="8371840" y="1687842"/>
            <a:ext cx="3438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INTERPOLATED RELATIVE PERMEABILITY</a:t>
            </a:r>
            <a:endParaRPr lang="en-GB" sz="2400" b="1" dirty="0">
              <a:solidFill>
                <a:srgbClr val="1729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84014" y="1662835"/>
                <a:ext cx="2823017" cy="85600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sub>
                      </m:sSub>
                      <m:r>
                        <a:rPr lang="en-GB" sz="2400" b="1">
                          <a:solidFill>
                            <a:srgbClr val="1729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GB" sz="2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GB" sz="2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sub>
                          </m:sSub>
                          <m: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num>
                        <m:den>
                          <m:sSub>
                            <m:sSubPr>
                              <m:ctrlP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>
                              <a:solidFill>
                                <a:srgbClr val="1729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𝜵</m:t>
                          </m:r>
                          <m:sSub>
                            <m:sSubPr>
                              <m:ctrlP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GB" sz="2400" b="1" i="1">
                                  <a:solidFill>
                                    <a:srgbClr val="1729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014" y="1662835"/>
                <a:ext cx="2823017" cy="8560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170742"/>
              </p:ext>
            </p:extLst>
          </p:nvPr>
        </p:nvGraphicFramePr>
        <p:xfrm>
          <a:off x="297307" y="2573958"/>
          <a:ext cx="4032000" cy="36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Right Arrow 4"/>
          <p:cNvSpPr/>
          <p:nvPr/>
        </p:nvSpPr>
        <p:spPr>
          <a:xfrm>
            <a:off x="4968240" y="1735317"/>
            <a:ext cx="2438400" cy="435834"/>
          </a:xfrm>
          <a:prstGeom prst="rightArrow">
            <a:avLst/>
          </a:prstGeom>
          <a:solidFill>
            <a:srgbClr val="172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466080" y="3393440"/>
            <a:ext cx="436880" cy="75184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563360" y="3393440"/>
            <a:ext cx="355600" cy="75184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3566160" y="2764212"/>
            <a:ext cx="2174240" cy="1096588"/>
          </a:xfrm>
          <a:custGeom>
            <a:avLst/>
            <a:gdLst>
              <a:gd name="connsiteX0" fmla="*/ 0 w 2174240"/>
              <a:gd name="connsiteY0" fmla="*/ 1096588 h 1096588"/>
              <a:gd name="connsiteX1" fmla="*/ 904240 w 2174240"/>
              <a:gd name="connsiteY1" fmla="*/ 29788 h 1096588"/>
              <a:gd name="connsiteX2" fmla="*/ 2123440 w 2174240"/>
              <a:gd name="connsiteY2" fmla="*/ 273628 h 1096588"/>
              <a:gd name="connsiteX3" fmla="*/ 2123440 w 2174240"/>
              <a:gd name="connsiteY3" fmla="*/ 273628 h 1096588"/>
              <a:gd name="connsiteX4" fmla="*/ 2174240 w 2174240"/>
              <a:gd name="connsiteY4" fmla="*/ 293948 h 109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4240" h="1096588">
                <a:moveTo>
                  <a:pt x="0" y="1096588"/>
                </a:moveTo>
                <a:cubicBezTo>
                  <a:pt x="275166" y="631768"/>
                  <a:pt x="550333" y="166948"/>
                  <a:pt x="904240" y="29788"/>
                </a:cubicBezTo>
                <a:cubicBezTo>
                  <a:pt x="1258147" y="-107372"/>
                  <a:pt x="2123440" y="273628"/>
                  <a:pt x="2123440" y="273628"/>
                </a:cubicBezTo>
                <a:lnTo>
                  <a:pt x="2123440" y="273628"/>
                </a:lnTo>
                <a:lnTo>
                  <a:pt x="2174240" y="293948"/>
                </a:lnTo>
              </a:path>
            </a:pathLst>
          </a:custGeom>
          <a:noFill/>
          <a:ln>
            <a:solidFill>
              <a:schemeClr val="accent3"/>
            </a:solidFill>
            <a:prstDash val="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3799840" y="2293332"/>
            <a:ext cx="3464560" cy="724188"/>
          </a:xfrm>
          <a:custGeom>
            <a:avLst/>
            <a:gdLst>
              <a:gd name="connsiteX0" fmla="*/ 0 w 3464560"/>
              <a:gd name="connsiteY0" fmla="*/ 520988 h 724188"/>
              <a:gd name="connsiteX1" fmla="*/ 1005840 w 3464560"/>
              <a:gd name="connsiteY1" fmla="*/ 2828 h 724188"/>
              <a:gd name="connsiteX2" fmla="*/ 3464560 w 3464560"/>
              <a:gd name="connsiteY2" fmla="*/ 724188 h 72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4560" h="724188">
                <a:moveTo>
                  <a:pt x="0" y="520988"/>
                </a:moveTo>
                <a:cubicBezTo>
                  <a:pt x="214207" y="244974"/>
                  <a:pt x="428414" y="-31039"/>
                  <a:pt x="1005840" y="2828"/>
                </a:cubicBezTo>
                <a:cubicBezTo>
                  <a:pt x="1583266" y="36695"/>
                  <a:pt x="2523913" y="380441"/>
                  <a:pt x="3464560" y="724188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701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 uiExpand="1">
        <p:bldSub>
          <a:bldChart bld="series"/>
        </p:bldSub>
      </p:bldGraphic>
      <p:bldP spid="29" grpId="0" animBg="1"/>
      <p:bldGraphic spid="31" grpId="0">
        <p:bldAsOne/>
      </p:bldGraphic>
      <p:bldP spid="13" grpId="0"/>
      <p:bldGraphic spid="11" grpId="0" uiExpand="1">
        <p:bldSub>
          <a:bldChart bld="series"/>
        </p:bldSub>
      </p:bldGraphic>
      <p:bldP spid="5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FC24-9CBC-4898-A2B6-E80DB371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Mechanistic model – reaction sets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B91EFA-95EC-46B7-A2B2-44358D8E8F7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06821" y="1796819"/>
                <a:ext cx="5103379" cy="4368800"/>
              </a:xfrm>
            </p:spPr>
            <p:txBody>
              <a:bodyPr/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𝐎𝐌</m:t>
                      </m:r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p>
                          <m:r>
                            <a:rPr lang="en-US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</m:acc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𝐎𝐌</m:t>
                          </m:r>
                        </m:e>
                      </m:acc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  <a:p>
                <a:pPr marL="228600" indent="-228600" algn="just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Ad/desorption: MIE and DLE</a:t>
                </a:r>
              </a:p>
              <a:p>
                <a:pPr marL="228600" indent="-228600" algn="just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Differentiation between divalent ions contributing to MIE and to DLE</a:t>
                </a:r>
              </a:p>
              <a:p>
                <a:pPr marL="228600" indent="-228600" algn="just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Available surface site concentration change, but total surface site corresponds to CEC</a:t>
                </a:r>
              </a:p>
              <a:p>
                <a:pPr marL="228600" indent="-228600" algn="just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Interpolation dependent on wetting solid concentration</a:t>
                </a:r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4B91EFA-95EC-46B7-A2B2-44358D8E8F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06821" y="1796819"/>
                <a:ext cx="5103379" cy="4368800"/>
              </a:xfrm>
              <a:blipFill rotWithShape="0">
                <a:blip r:embed="rId2"/>
                <a:stretch>
                  <a:fillRect l="-239" r="-17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6">
                <a:extLst>
                  <a:ext uri="{FF2B5EF4-FFF2-40B4-BE49-F238E27FC236}">
                    <a16:creationId xmlns:a16="http://schemas.microsoft.com/office/drawing/2014/main" id="{E8B5F285-40A1-4E24-AB88-BA2F6C1BD9C7}"/>
                  </a:ext>
                </a:extLst>
              </p:cNvPr>
              <p:cNvSpPr txBox="1"/>
              <p:nvPr/>
            </p:nvSpPr>
            <p:spPr>
              <a:xfrm>
                <a:off x="6877050" y="2244177"/>
                <a:ext cx="3517920" cy="1414257"/>
              </a:xfrm>
              <a:prstGeom prst="roundRect">
                <a:avLst>
                  <a:gd name="adj" fmla="val 9229"/>
                </a:avLst>
              </a:prstGeom>
              <a:solidFill>
                <a:srgbClr val="172955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6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6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𝑀𝐼𝐸</m:t>
                              </m:r>
                            </m:sub>
                          </m:sSub>
                        </m:e>
                      </m:acc>
                      <m:r>
                        <a:rPr lang="hu-HU" sz="1600" i="1">
                          <a:solidFill>
                            <a:prstClr val="white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16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hu-HU" sz="1600" i="1">
                          <a:solidFill>
                            <a:prstClr val="white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    ~</m:t>
                      </m:r>
                      <m:sSub>
                        <m:sSubPr>
                          <m:ctrlPr>
                            <a:rPr lang="hu-HU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1600" i="1">
                              <a:solidFill>
                                <a:prstClr val="white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hu-HU" sz="1600" i="1">
                              <a:solidFill>
                                <a:prstClr val="white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𝑒𝑞</m:t>
                          </m:r>
                          <m:r>
                            <a:rPr lang="en-GB" sz="1600" b="0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     ~</m:t>
                      </m:r>
                      <m:sSub>
                        <m:sSubPr>
                          <m:ctrlPr>
                            <a:rPr lang="hu-HU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16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hu-HU" sz="16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𝑒𝑞</m:t>
                          </m:r>
                          <m:r>
                            <a:rPr lang="en-GB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       ~</m:t>
                      </m:r>
                      <m:sSub>
                        <m:sSubPr>
                          <m:ctrlPr>
                            <a:rPr lang="hu-HU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16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hu-HU" sz="16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𝑒𝑞</m:t>
                          </m:r>
                          <m:r>
                            <a:rPr lang="en-GB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hu-HU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Szövegdoboz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8B5F285-40A1-4E24-AB88-BA2F6C1BD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050" y="2244177"/>
                <a:ext cx="3517920" cy="1414257"/>
              </a:xfrm>
              <a:prstGeom prst="roundRect">
                <a:avLst>
                  <a:gd name="adj" fmla="val 9229"/>
                </a:avLst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églalap 7">
                <a:extLst>
                  <a:ext uri="{FF2B5EF4-FFF2-40B4-BE49-F238E27FC236}">
                    <a16:creationId xmlns:a16="http://schemas.microsoft.com/office/drawing/2014/main" id="{DAB06CEC-96EA-4AE1-83B8-C9EABB096D1A}"/>
                  </a:ext>
                </a:extLst>
              </p:cNvPr>
              <p:cNvSpPr/>
              <p:nvPr/>
            </p:nvSpPr>
            <p:spPr>
              <a:xfrm>
                <a:off x="6877050" y="4166053"/>
                <a:ext cx="3517920" cy="468994"/>
              </a:xfrm>
              <a:prstGeom prst="roundRect">
                <a:avLst/>
              </a:prstGeom>
              <a:solidFill>
                <a:srgbClr val="172955"/>
              </a:solidFill>
            </p:spPr>
            <p:txBody>
              <a:bodyPr wrap="none" anchor="ctr" anchorCtr="1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hu-HU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𝑀𝐼𝐸</m:t>
                              </m:r>
                            </m:sub>
                          </m:sSub>
                        </m:e>
                      </m:acc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</a:rPr>
                        <m:t>+2 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  <m:r>
                        <a:rPr lang="hu-HU" sz="1600">
                          <a:solidFill>
                            <a:schemeClr val="bg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de-DE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églalap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AB06CEC-96EA-4AE1-83B8-C9EABB096D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050" y="4166053"/>
                <a:ext cx="3517920" cy="468994"/>
              </a:xfrm>
              <a:prstGeom prst="roundRect">
                <a:avLst/>
              </a:prstGeom>
              <a:blipFill rotWithShape="0">
                <a:blip r:embed="rId4"/>
                <a:stretch>
                  <a:fillRect r="-25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uszjel 8">
            <a:extLst>
              <a:ext uri="{FF2B5EF4-FFF2-40B4-BE49-F238E27FC236}">
                <a16:creationId xmlns:a16="http://schemas.microsoft.com/office/drawing/2014/main" id="{7A34A78F-5A7C-4E1F-AC05-254665034051}"/>
              </a:ext>
            </a:extLst>
          </p:cNvPr>
          <p:cNvSpPr/>
          <p:nvPr/>
        </p:nvSpPr>
        <p:spPr>
          <a:xfrm>
            <a:off x="8212175" y="3668541"/>
            <a:ext cx="500507" cy="468354"/>
          </a:xfrm>
          <a:prstGeom prst="mathPlus">
            <a:avLst/>
          </a:prstGeom>
          <a:solidFill>
            <a:srgbClr val="19808D"/>
          </a:solidFill>
          <a:ln>
            <a:solidFill>
              <a:srgbClr val="1980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52FCED-447E-469A-90E4-6F32C9DD2923}"/>
              </a:ext>
            </a:extLst>
          </p:cNvPr>
          <p:cNvCxnSpPr>
            <a:cxnSpLocks/>
          </p:cNvCxnSpPr>
          <p:nvPr/>
        </p:nvCxnSpPr>
        <p:spPr>
          <a:xfrm>
            <a:off x="5410200" y="2552701"/>
            <a:ext cx="1276350" cy="228599"/>
          </a:xfrm>
          <a:prstGeom prst="straightConnector1">
            <a:avLst/>
          </a:prstGeom>
          <a:ln w="38100">
            <a:solidFill>
              <a:srgbClr val="19818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D8DEA8-84A4-4AEF-BD59-2548748D4103}"/>
              </a:ext>
            </a:extLst>
          </p:cNvPr>
          <p:cNvCxnSpPr>
            <a:cxnSpLocks/>
          </p:cNvCxnSpPr>
          <p:nvPr/>
        </p:nvCxnSpPr>
        <p:spPr>
          <a:xfrm flipV="1">
            <a:off x="5410200" y="2973322"/>
            <a:ext cx="1276350" cy="360429"/>
          </a:xfrm>
          <a:prstGeom prst="straightConnector1">
            <a:avLst/>
          </a:prstGeom>
          <a:ln w="38100">
            <a:solidFill>
              <a:srgbClr val="19818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39A9F2-FCFC-4EB0-98C7-4A0790F7250E}"/>
              </a:ext>
            </a:extLst>
          </p:cNvPr>
          <p:cNvCxnSpPr>
            <a:cxnSpLocks/>
          </p:cNvCxnSpPr>
          <p:nvPr/>
        </p:nvCxnSpPr>
        <p:spPr>
          <a:xfrm>
            <a:off x="5410200" y="4400550"/>
            <a:ext cx="1276350" cy="0"/>
          </a:xfrm>
          <a:prstGeom prst="straightConnector1">
            <a:avLst/>
          </a:prstGeom>
          <a:ln w="38100">
            <a:solidFill>
              <a:srgbClr val="19818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églalap 7">
                <a:extLst>
                  <a:ext uri="{FF2B5EF4-FFF2-40B4-BE49-F238E27FC236}">
                    <a16:creationId xmlns:a16="http://schemas.microsoft.com/office/drawing/2014/main" id="{498FE9A0-CA69-463F-8728-1056D31FA68A}"/>
                  </a:ext>
                </a:extLst>
              </p:cNvPr>
              <p:cNvSpPr/>
              <p:nvPr/>
            </p:nvSpPr>
            <p:spPr>
              <a:xfrm>
                <a:off x="6877050" y="5442474"/>
                <a:ext cx="3517920" cy="468852"/>
              </a:xfrm>
              <a:prstGeom prst="roundRect">
                <a:avLst/>
              </a:prstGeom>
              <a:solidFill>
                <a:srgbClr val="172955"/>
              </a:solidFill>
            </p:spPr>
            <p:txBody>
              <a:bodyPr wrap="square" anchor="ctr" anchorCtr="1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𝑤𝑠</m:t>
                          </m:r>
                        </m:sub>
                      </m:sSub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𝑀𝐼𝐸</m:t>
                              </m:r>
                            </m:sub>
                          </m:sSub>
                        </m:e>
                      </m:acc>
                      <m:r>
                        <a:rPr lang="hu-HU" sz="1600" i="1">
                          <a:solidFill>
                            <a:schemeClr val="bg1"/>
                          </a:solidFill>
                          <a:latin typeface="Cambria Math"/>
                        </a:rPr>
                        <m:t>+2 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  <m:r>
                        <a:rPr lang="hu-HU" sz="1600">
                          <a:solidFill>
                            <a:schemeClr val="bg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de-DE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églalap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98FE9A0-CA69-463F-8728-1056D31FA6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050" y="5442474"/>
                <a:ext cx="3517920" cy="468852"/>
              </a:xfrm>
              <a:prstGeom prst="roundRect">
                <a:avLst/>
              </a:prstGeom>
              <a:blipFill rotWithShape="0">
                <a:blip r:embed="rId5"/>
                <a:stretch>
                  <a:fillRect r="-19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Lefelé nyíl 9">
            <a:extLst>
              <a:ext uri="{FF2B5EF4-FFF2-40B4-BE49-F238E27FC236}">
                <a16:creationId xmlns:a16="http://schemas.microsoft.com/office/drawing/2014/main" id="{20301D24-7D68-4077-B9E9-FC745061559E}"/>
              </a:ext>
            </a:extLst>
          </p:cNvPr>
          <p:cNvSpPr/>
          <p:nvPr/>
        </p:nvSpPr>
        <p:spPr>
          <a:xfrm>
            <a:off x="8244318" y="4799727"/>
            <a:ext cx="436219" cy="478066"/>
          </a:xfrm>
          <a:prstGeom prst="downArrow">
            <a:avLst/>
          </a:prstGeom>
          <a:solidFill>
            <a:srgbClr val="19808D"/>
          </a:solidFill>
          <a:ln>
            <a:solidFill>
              <a:srgbClr val="1980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 dirty="0"/>
          </a:p>
        </p:txBody>
      </p:sp>
    </p:spTree>
    <p:extLst>
      <p:ext uri="{BB962C8B-B14F-4D97-AF65-F5344CB8AC3E}">
        <p14:creationId xmlns:p14="http://schemas.microsoft.com/office/powerpoint/2010/main" val="3758114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5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7329470"/>
              </p:ext>
            </p:extLst>
          </p:nvPr>
        </p:nvGraphicFramePr>
        <p:xfrm>
          <a:off x="756920" y="2956880"/>
          <a:ext cx="35661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219DD0-2C3C-4984-8D6E-E689DA2D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Numerical versus analytical solution - SF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31A73-FDCC-47C8-B033-70548B7070C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473200" y="1833495"/>
            <a:ext cx="2011680" cy="785880"/>
          </a:xfrm>
          <a:prstGeom prst="rect">
            <a:avLst/>
          </a:prstGeom>
          <a:ln>
            <a:solidFill>
              <a:srgbClr val="172955"/>
            </a:solidFill>
          </a:ln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F99A4410-476D-4FC4-8148-1CDF3B035C04}"/>
              </a:ext>
            </a:extLst>
          </p:cNvPr>
          <p:cNvSpPr/>
          <p:nvPr/>
        </p:nvSpPr>
        <p:spPr>
          <a:xfrm>
            <a:off x="4752975" y="3729355"/>
            <a:ext cx="1299146" cy="647700"/>
          </a:xfrm>
          <a:prstGeom prst="rightArrow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3011CB7-39D8-4A51-AC18-2E9BA4FB81E8}"/>
              </a:ext>
            </a:extLst>
          </p:cNvPr>
          <p:cNvSpPr/>
          <p:nvPr/>
        </p:nvSpPr>
        <p:spPr>
          <a:xfrm>
            <a:off x="4752975" y="1902585"/>
            <a:ext cx="1299146" cy="647700"/>
          </a:xfrm>
          <a:prstGeom prst="rightArrow">
            <a:avLst/>
          </a:prstGeom>
          <a:gradFill flip="none" rotWithShape="1">
            <a:gsLst>
              <a:gs pos="25000">
                <a:schemeClr val="accent2"/>
              </a:gs>
              <a:gs pos="50000">
                <a:srgbClr val="FFC000"/>
              </a:gs>
              <a:gs pos="75000">
                <a:schemeClr val="accent4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9A0F169-F859-4BA6-8476-4BFCBF1054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2359003"/>
              </p:ext>
            </p:extLst>
          </p:nvPr>
        </p:nvGraphicFramePr>
        <p:xfrm>
          <a:off x="6393943" y="1840348"/>
          <a:ext cx="521208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0501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9" grpId="0" animBg="1"/>
      <p:bldP spid="20" grpId="0" animBg="1"/>
      <p:bldGraphic spid="33" grpId="0" uiExpand="1">
        <p:bldSub>
          <a:bldChart bld="series" animBg="0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9A0F169-F859-4BA6-8476-4BFCBF1054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691881"/>
              </p:ext>
            </p:extLst>
          </p:nvPr>
        </p:nvGraphicFramePr>
        <p:xfrm>
          <a:off x="6391154" y="1842424"/>
          <a:ext cx="5212800" cy="32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759723"/>
              </p:ext>
            </p:extLst>
          </p:nvPr>
        </p:nvGraphicFramePr>
        <p:xfrm>
          <a:off x="167640" y="1361760"/>
          <a:ext cx="35661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557683"/>
              </p:ext>
            </p:extLst>
          </p:nvPr>
        </p:nvGraphicFramePr>
        <p:xfrm>
          <a:off x="2466108" y="3468263"/>
          <a:ext cx="3562349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219DD0-2C3C-4984-8D6E-E689DA2D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Numerical versus analytical solution - SF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37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series" animBg="0"/>
        </p:bldSub>
      </p:bldGraphic>
      <p:bldGraphic spid="31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304425"/>
              </p:ext>
            </p:extLst>
          </p:nvPr>
        </p:nvGraphicFramePr>
        <p:xfrm>
          <a:off x="6389108" y="1833495"/>
          <a:ext cx="5208725" cy="3294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071913"/>
              </p:ext>
            </p:extLst>
          </p:nvPr>
        </p:nvGraphicFramePr>
        <p:xfrm>
          <a:off x="757832" y="2962718"/>
          <a:ext cx="35661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219DD0-2C3C-4984-8D6E-E689DA2D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Numerical versus analytical solution - TF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31A73-FDCC-47C8-B033-70548B7070C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473200" y="1833495"/>
            <a:ext cx="2011680" cy="785880"/>
          </a:xfrm>
          <a:prstGeom prst="rect">
            <a:avLst/>
          </a:prstGeom>
          <a:ln>
            <a:solidFill>
              <a:srgbClr val="172955"/>
            </a:solidFill>
          </a:ln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F99A4410-476D-4FC4-8148-1CDF3B035C04}"/>
              </a:ext>
            </a:extLst>
          </p:cNvPr>
          <p:cNvSpPr/>
          <p:nvPr/>
        </p:nvSpPr>
        <p:spPr>
          <a:xfrm>
            <a:off x="4752975" y="3729355"/>
            <a:ext cx="1299146" cy="647700"/>
          </a:xfrm>
          <a:prstGeom prst="rightArrow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3011CB7-39D8-4A51-AC18-2E9BA4FB81E8}"/>
              </a:ext>
            </a:extLst>
          </p:cNvPr>
          <p:cNvSpPr/>
          <p:nvPr/>
        </p:nvSpPr>
        <p:spPr>
          <a:xfrm>
            <a:off x="4752975" y="1902585"/>
            <a:ext cx="1299146" cy="647700"/>
          </a:xfrm>
          <a:prstGeom prst="rightArrow">
            <a:avLst/>
          </a:prstGeom>
          <a:gradFill flip="none" rotWithShape="1">
            <a:gsLst>
              <a:gs pos="25000">
                <a:schemeClr val="accent2"/>
              </a:gs>
              <a:gs pos="50000">
                <a:srgbClr val="FFC000"/>
              </a:gs>
              <a:gs pos="75000">
                <a:schemeClr val="accent4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589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 animBg="0"/>
        </p:bldSub>
      </p:bldGraphic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Experiment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Simulation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306822" y="2948947"/>
            <a:ext cx="5180722" cy="2880320"/>
          </a:xfrm>
        </p:spPr>
        <p:txBody>
          <a:bodyPr/>
          <a:lstStyle/>
          <a:p>
            <a:pPr marL="225425" indent="-2254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0" dirty="0"/>
              <a:t>Conventional SCAL: ∆p and </a:t>
            </a:r>
            <a:r>
              <a:rPr lang="en-GB" sz="2800" b="0" dirty="0" err="1"/>
              <a:t>V</a:t>
            </a:r>
            <a:r>
              <a:rPr lang="en-GB" sz="2800" b="0" baseline="-25000" dirty="0" err="1"/>
              <a:t>prod</a:t>
            </a:r>
            <a:endParaRPr lang="en-GB" sz="2800" b="0" baseline="-25000" dirty="0"/>
          </a:p>
          <a:p>
            <a:pPr marL="225425" indent="-2254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0" dirty="0"/>
              <a:t>Effluent analysis: x</a:t>
            </a:r>
            <a:r>
              <a:rPr lang="en-GB" sz="2800" b="0" baseline="-25000" dirty="0"/>
              <a:t>w</a:t>
            </a:r>
            <a:r>
              <a:rPr lang="en-GB" sz="2800" b="0" baseline="30000" dirty="0"/>
              <a:t>H2O</a:t>
            </a:r>
            <a:r>
              <a:rPr lang="en-GB" sz="2800" b="0" dirty="0"/>
              <a:t>, </a:t>
            </a:r>
            <a:r>
              <a:rPr lang="en-GB" sz="2800" b="0" dirty="0" err="1"/>
              <a:t>x</a:t>
            </a:r>
            <a:r>
              <a:rPr lang="en-GB" sz="2800" b="0" baseline="-25000" dirty="0" err="1"/>
              <a:t>w</a:t>
            </a:r>
            <a:r>
              <a:rPr lang="en-GB" sz="2800" b="0" baseline="30000" dirty="0" err="1"/>
              <a:t>Salt</a:t>
            </a:r>
            <a:endParaRPr lang="en-GB" sz="2800" b="0" baseline="30000" dirty="0"/>
          </a:p>
          <a:p>
            <a:pPr marL="225425" indent="-2254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b="0" dirty="0"/>
              <a:t>Computer tomography: </a:t>
            </a:r>
            <a:r>
              <a:rPr lang="en-GB" sz="2800" b="0" dirty="0" err="1"/>
              <a:t>S</a:t>
            </a:r>
            <a:r>
              <a:rPr lang="en-GB" sz="2800" b="0" baseline="-25000" dirty="0" err="1"/>
              <a:t>w</a:t>
            </a:r>
            <a:endParaRPr lang="en-GB" sz="2800" b="0" baseline="-25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38CC9-4F9D-4E23-8B52-ABF697603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07" y="297824"/>
            <a:ext cx="10871200" cy="1287136"/>
          </a:xfrm>
        </p:spPr>
        <p:txBody>
          <a:bodyPr anchor="t">
            <a:normAutofit/>
          </a:bodyPr>
          <a:lstStyle/>
          <a:p>
            <a:r>
              <a:rPr lang="en-US" dirty="0"/>
              <a:t>Low Salinity Waterflood in the Lab</a:t>
            </a:r>
            <a:endParaRPr lang="en-GB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1D7FB89-FA64-400D-AD26-7DDF45F79A5D}"/>
              </a:ext>
            </a:extLst>
          </p:cNvPr>
          <p:cNvGraphicFramePr>
            <a:graphicFrameLocks noGrp="1"/>
          </p:cNvGraphicFramePr>
          <p:nvPr>
            <p:ph sz="quarter" idx="20"/>
            <p:extLst>
              <p:ext uri="{D42A27DB-BD31-4B8C-83A1-F6EECF244321}">
                <p14:modId xmlns:p14="http://schemas.microsoft.com/office/powerpoint/2010/main" val="2683041140"/>
              </p:ext>
            </p:extLst>
          </p:nvPr>
        </p:nvGraphicFramePr>
        <p:xfrm>
          <a:off x="7020674" y="2690865"/>
          <a:ext cx="3373991" cy="1971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2BCF28B-2425-49B1-9CEC-8EF7114CC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905261"/>
              </p:ext>
            </p:extLst>
          </p:nvPr>
        </p:nvGraphicFramePr>
        <p:xfrm>
          <a:off x="8511186" y="4726112"/>
          <a:ext cx="3373992" cy="1971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9101D6C-B4D6-41A9-A7CB-E38547192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343" y="4731925"/>
            <a:ext cx="3216039" cy="1965357"/>
          </a:xfrm>
          <a:prstGeom prst="rect">
            <a:avLst/>
          </a:prstGeom>
          <a:ln>
            <a:solidFill>
              <a:srgbClr val="172955"/>
            </a:solidFill>
          </a:ln>
        </p:spPr>
      </p:pic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8F1C2-E296-4655-9C38-E787A7AA0423}"/>
              </a:ext>
            </a:extLst>
          </p:cNvPr>
          <p:cNvSpPr/>
          <p:nvPr/>
        </p:nvSpPr>
        <p:spPr>
          <a:xfrm>
            <a:off x="5416764" y="3575407"/>
            <a:ext cx="971478" cy="585627"/>
          </a:xfrm>
          <a:prstGeom prst="leftRightArrow">
            <a:avLst/>
          </a:prstGeom>
          <a:solidFill>
            <a:srgbClr val="172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174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D2BB-4BA0-4155-B58D-A91368371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Explicit chemistry: relative contribution of ions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B778D-C2E4-4654-B14F-20C7444CC629}"/>
              </a:ext>
            </a:extLst>
          </p:cNvPr>
          <p:cNvSpPr txBox="1"/>
          <p:nvPr/>
        </p:nvSpPr>
        <p:spPr>
          <a:xfrm>
            <a:off x="2062153" y="1662136"/>
            <a:ext cx="275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 1: only NaCl</a:t>
            </a:r>
            <a:endParaRPr lang="en-GB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F3A344-475D-475A-B1A3-7AC2256B4926}"/>
              </a:ext>
            </a:extLst>
          </p:cNvPr>
          <p:cNvSpPr txBox="1"/>
          <p:nvPr/>
        </p:nvSpPr>
        <p:spPr>
          <a:xfrm>
            <a:off x="4815627" y="1662253"/>
            <a:ext cx="275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 2: only CaCl</a:t>
            </a:r>
            <a:r>
              <a:rPr lang="en-US" b="1" baseline="-25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CF781-7AEB-4D16-89E7-FFE802328A31}"/>
              </a:ext>
            </a:extLst>
          </p:cNvPr>
          <p:cNvSpPr txBox="1"/>
          <p:nvPr/>
        </p:nvSpPr>
        <p:spPr>
          <a:xfrm>
            <a:off x="7569101" y="1652104"/>
            <a:ext cx="275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 3: NaCl and CaCl</a:t>
            </a:r>
            <a:r>
              <a:rPr lang="en-US" b="1" baseline="-25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id="{E588AFA0-BF74-4570-9F46-A1A25B1D720D}"/>
                  </a:ext>
                </a:extLst>
              </p:cNvPr>
              <p:cNvSpPr txBox="1"/>
              <p:nvPr/>
            </p:nvSpPr>
            <p:spPr>
              <a:xfrm>
                <a:off x="2308733" y="2018011"/>
                <a:ext cx="2260314" cy="447085"/>
              </a:xfrm>
              <a:prstGeom prst="roundRect">
                <a:avLst>
                  <a:gd name="adj" fmla="val 922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hu-H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588AFA0-BF74-4570-9F46-A1A25B1D7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733" y="2018011"/>
                <a:ext cx="2260314" cy="447085"/>
              </a:xfrm>
              <a:prstGeom prst="roundRect">
                <a:avLst>
                  <a:gd name="adj" fmla="val 9229"/>
                </a:avLst>
              </a:prstGeom>
              <a:blipFill rotWithShape="0">
                <a:blip r:embed="rId2"/>
                <a:stretch>
                  <a:fillRect r="-223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zövegdoboz 6">
                <a:extLst>
                  <a:ext uri="{FF2B5EF4-FFF2-40B4-BE49-F238E27FC236}">
                    <a16:creationId xmlns:a16="http://schemas.microsoft.com/office/drawing/2014/main" id="{953A48BD-0A74-40D8-ACAE-2B82FB489A10}"/>
                  </a:ext>
                </a:extLst>
              </p:cNvPr>
              <p:cNvSpPr txBox="1"/>
              <p:nvPr/>
            </p:nvSpPr>
            <p:spPr>
              <a:xfrm>
                <a:off x="5062207" y="2018011"/>
                <a:ext cx="2260314" cy="797372"/>
              </a:xfrm>
              <a:prstGeom prst="roundRect">
                <a:avLst>
                  <a:gd name="adj" fmla="val 9229"/>
                </a:avLst>
              </a:prstGeom>
              <a:solidFill>
                <a:srgbClr val="00B050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𝑀𝐼𝐸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14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1400" b="0" i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Szövegdoboz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53A48BD-0A74-40D8-ACAE-2B82FB489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207" y="2018011"/>
                <a:ext cx="2260314" cy="797372"/>
              </a:xfrm>
              <a:prstGeom prst="roundRect">
                <a:avLst>
                  <a:gd name="adj" fmla="val 9229"/>
                </a:avLst>
              </a:prstGeom>
              <a:blipFill rotWithShape="0">
                <a:blip r:embed="rId3"/>
                <a:stretch>
                  <a:fillRect r="-25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Szövegdoboz 6">
                <a:extLst>
                  <a:ext uri="{FF2B5EF4-FFF2-40B4-BE49-F238E27FC236}">
                    <a16:creationId xmlns:a16="http://schemas.microsoft.com/office/drawing/2014/main" id="{B5351378-5378-4D55-837E-D1520AB07676}"/>
                  </a:ext>
                </a:extLst>
              </p:cNvPr>
              <p:cNvSpPr txBox="1"/>
              <p:nvPr/>
            </p:nvSpPr>
            <p:spPr>
              <a:xfrm>
                <a:off x="7815681" y="2018011"/>
                <a:ext cx="2260314" cy="1147660"/>
              </a:xfrm>
              <a:prstGeom prst="roundRect">
                <a:avLst>
                  <a:gd name="adj" fmla="val 9229"/>
                </a:avLst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𝑀𝐼𝐸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14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𝐶𝑎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1400" b="0" i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sz="1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𝐷𝐿𝐸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hu-HU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Szövegdoboz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5351378-5378-4D55-837E-D1520AB07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81" y="2018011"/>
                <a:ext cx="2260314" cy="1147660"/>
              </a:xfrm>
              <a:prstGeom prst="roundRect">
                <a:avLst>
                  <a:gd name="adj" fmla="val 9229"/>
                </a:avLst>
              </a:prstGeom>
              <a:blipFill rotWithShape="0">
                <a:blip r:embed="rId4"/>
                <a:stretch>
                  <a:fillRect r="-25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41CD5CB-1D74-4999-A403-2B67EC924F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950985"/>
              </p:ext>
            </p:extLst>
          </p:nvPr>
        </p:nvGraphicFramePr>
        <p:xfrm>
          <a:off x="845307" y="3541591"/>
          <a:ext cx="50400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D6C3974-0BE2-4D8C-A47C-A391034D87AE}"/>
              </a:ext>
            </a:extLst>
          </p:cNvPr>
          <p:cNvCxnSpPr/>
          <p:nvPr/>
        </p:nvCxnSpPr>
        <p:spPr>
          <a:xfrm>
            <a:off x="1478334" y="1452049"/>
            <a:ext cx="9261376" cy="0"/>
          </a:xfrm>
          <a:prstGeom prst="straightConnector1">
            <a:avLst/>
          </a:prstGeom>
          <a:ln w="38100">
            <a:solidFill>
              <a:srgbClr val="17295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0A99014-AC92-45CE-B5B4-60A3991BFF7A}"/>
              </a:ext>
            </a:extLst>
          </p:cNvPr>
          <p:cNvSpPr txBox="1"/>
          <p:nvPr/>
        </p:nvSpPr>
        <p:spPr>
          <a:xfrm>
            <a:off x="4648943" y="1251994"/>
            <a:ext cx="2920158" cy="400110"/>
          </a:xfrm>
          <a:prstGeom prst="rect">
            <a:avLst/>
          </a:prstGeom>
          <a:solidFill>
            <a:schemeClr val="bg1"/>
          </a:solidFill>
          <a:ln>
            <a:solidFill>
              <a:srgbClr val="172955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cap="all" dirty="0">
                <a:solidFill>
                  <a:srgbClr val="1729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 complexity</a:t>
            </a:r>
            <a:endParaRPr lang="en-GB" sz="2000" b="1" i="1" cap="all" dirty="0">
              <a:solidFill>
                <a:srgbClr val="1729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189" y="3531578"/>
            <a:ext cx="505402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4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Graphic spid="10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6820" y="1006997"/>
            <a:ext cx="10871200" cy="5158622"/>
          </a:xfrm>
        </p:spPr>
        <p:txBody>
          <a:bodyPr anchor="ctr"/>
          <a:lstStyle/>
          <a:p>
            <a:r>
              <a:rPr lang="en-GB" sz="3600" dirty="0"/>
              <a:t>Thank you for your attention!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Kata </a:t>
            </a:r>
            <a:r>
              <a:rPr lang="en-GB" dirty="0" err="1"/>
              <a:t>Kurgyis</a:t>
            </a:r>
            <a:endParaRPr lang="en-GB" dirty="0"/>
          </a:p>
          <a:p>
            <a:endParaRPr lang="en-GB" dirty="0"/>
          </a:p>
          <a:p>
            <a:r>
              <a:rPr lang="en-GB" sz="2000" dirty="0"/>
              <a:t>E-mail: </a:t>
            </a:r>
            <a:r>
              <a:rPr lang="en-GB" sz="2000" dirty="0">
                <a:hlinkClick r:id="rId2"/>
              </a:rPr>
              <a:t>kata.kurgyis@unileoben.ac.at</a:t>
            </a:r>
            <a:endParaRPr lang="en-GB" sz="2000" dirty="0"/>
          </a:p>
          <a:p>
            <a:pPr>
              <a:tabLst>
                <a:tab pos="1249363" algn="l"/>
              </a:tabLst>
            </a:pPr>
            <a:r>
              <a:rPr lang="en-GB" sz="2000" dirty="0"/>
              <a:t>Affiliation:	Chair of Reservoir Engineering</a:t>
            </a:r>
          </a:p>
          <a:p>
            <a:pPr>
              <a:tabLst>
                <a:tab pos="1249363" algn="l"/>
              </a:tabLst>
            </a:pPr>
            <a:r>
              <a:rPr lang="en-GB" sz="2000" dirty="0"/>
              <a:t>	Department of Petroleum Engineering</a:t>
            </a:r>
          </a:p>
          <a:p>
            <a:pPr>
              <a:tabLst>
                <a:tab pos="1249363" algn="l"/>
              </a:tabLst>
            </a:pPr>
            <a:r>
              <a:rPr lang="en-GB" sz="2000" dirty="0"/>
              <a:t>	</a:t>
            </a:r>
            <a:r>
              <a:rPr lang="en-GB" sz="2000" dirty="0" err="1"/>
              <a:t>Montanuniversität</a:t>
            </a:r>
            <a:r>
              <a:rPr lang="en-GB" sz="2000" dirty="0"/>
              <a:t> </a:t>
            </a:r>
            <a:r>
              <a:rPr lang="en-GB" sz="2000" dirty="0" err="1"/>
              <a:t>Leoben</a:t>
            </a:r>
            <a:r>
              <a:rPr lang="en-GB" sz="2000"/>
              <a:t>, Austria</a:t>
            </a:r>
            <a:endParaRPr lang="en-GB" dirty="0"/>
          </a:p>
          <a:p>
            <a:pPr>
              <a:tabLst>
                <a:tab pos="1249363" algn="l"/>
              </a:tabLst>
            </a:pPr>
            <a:r>
              <a:rPr lang="en-GB" sz="2000" dirty="0"/>
              <a:t>Webpage: www.dpe.ac.at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631" y="1329561"/>
            <a:ext cx="3409366" cy="451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68981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016-01-19 DPE PPT Vorlag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dpe potx V1.2</Template>
  <TotalTime>2938</TotalTime>
  <Words>741</Words>
  <Application>Microsoft Office PowerPoint</Application>
  <PresentationFormat>Widescreen</PresentationFormat>
  <Paragraphs>216</Paragraphs>
  <Slides>15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Tw Cen MT</vt:lpstr>
      <vt:lpstr>Wingdings</vt:lpstr>
      <vt:lpstr>Wingdings 2</vt:lpstr>
      <vt:lpstr>2016-01-19 DPE PPT Vorlage</vt:lpstr>
      <vt:lpstr>A numerical tool for design and explicit chemical interpretation of low salinity water flooding experiments</vt:lpstr>
      <vt:lpstr>Low Salinity Water Flooding</vt:lpstr>
      <vt:lpstr>LSWF Governing mechanisms</vt:lpstr>
      <vt:lpstr>LSWF Governing mechanisms</vt:lpstr>
      <vt:lpstr>Implementation: Kuznetsov-models</vt:lpstr>
      <vt:lpstr>PowerPoint Presentation</vt:lpstr>
      <vt:lpstr>Conceptual model of core flooding</vt:lpstr>
      <vt:lpstr>Mechanistic model – saturation functions</vt:lpstr>
      <vt:lpstr>Mechanistic model – reaction sets</vt:lpstr>
      <vt:lpstr>Numerical versus analytical solution - SF</vt:lpstr>
      <vt:lpstr>Numerical versus analytical solution - SF</vt:lpstr>
      <vt:lpstr>Numerical versus analytical solution - TF</vt:lpstr>
      <vt:lpstr>Low Salinity Waterflood in the Lab</vt:lpstr>
      <vt:lpstr>Explicit chemistry: relative contribution of 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numerical tool for design and explicit chemical interpretation of low salinity water flooding experiments</dc:title>
  <dc:creator>Kata Kurgyis</dc:creator>
  <cp:lastModifiedBy>Kata Kurgyis</cp:lastModifiedBy>
  <cp:revision>128</cp:revision>
  <dcterms:created xsi:type="dcterms:W3CDTF">2019-04-29T10:31:20Z</dcterms:created>
  <dcterms:modified xsi:type="dcterms:W3CDTF">2020-02-19T08:50:52Z</dcterms:modified>
</cp:coreProperties>
</file>